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61" r:id="rId2"/>
    <p:sldId id="289" r:id="rId3"/>
    <p:sldId id="266" r:id="rId4"/>
    <p:sldId id="330" r:id="rId5"/>
    <p:sldId id="292" r:id="rId6"/>
    <p:sldId id="293" r:id="rId7"/>
    <p:sldId id="304" r:id="rId8"/>
    <p:sldId id="331" r:id="rId9"/>
    <p:sldId id="302" r:id="rId10"/>
    <p:sldId id="340" r:id="rId11"/>
    <p:sldId id="365" r:id="rId12"/>
    <p:sldId id="303" r:id="rId13"/>
    <p:sldId id="282" r:id="rId14"/>
    <p:sldId id="299" r:id="rId15"/>
    <p:sldId id="286" r:id="rId16"/>
    <p:sldId id="300" r:id="rId17"/>
    <p:sldId id="337" r:id="rId18"/>
    <p:sldId id="338" r:id="rId19"/>
    <p:sldId id="360" r:id="rId20"/>
    <p:sldId id="375" r:id="rId21"/>
    <p:sldId id="376" r:id="rId22"/>
    <p:sldId id="345" r:id="rId23"/>
    <p:sldId id="334" r:id="rId24"/>
    <p:sldId id="377" r:id="rId25"/>
    <p:sldId id="368" r:id="rId26"/>
    <p:sldId id="355" r:id="rId27"/>
    <p:sldId id="352" r:id="rId28"/>
    <p:sldId id="347" r:id="rId29"/>
    <p:sldId id="348" r:id="rId30"/>
    <p:sldId id="349" r:id="rId31"/>
    <p:sldId id="350" r:id="rId32"/>
    <p:sldId id="271" r:id="rId33"/>
    <p:sldId id="329" r:id="rId34"/>
    <p:sldId id="323" r:id="rId35"/>
    <p:sldId id="351" r:id="rId36"/>
    <p:sldId id="378" r:id="rId37"/>
    <p:sldId id="327" r:id="rId38"/>
    <p:sldId id="379" r:id="rId39"/>
    <p:sldId id="372" r:id="rId40"/>
    <p:sldId id="316" r:id="rId41"/>
    <p:sldId id="301" r:id="rId42"/>
    <p:sldId id="297" r:id="rId43"/>
    <p:sldId id="308" r:id="rId44"/>
    <p:sldId id="307" r:id="rId45"/>
    <p:sldId id="313" r:id="rId46"/>
    <p:sldId id="374" r:id="rId47"/>
    <p:sldId id="312" r:id="rId48"/>
    <p:sldId id="344" r:id="rId49"/>
    <p:sldId id="370" r:id="rId50"/>
    <p:sldId id="366" r:id="rId51"/>
    <p:sldId id="384" r:id="rId52"/>
    <p:sldId id="385" r:id="rId53"/>
    <p:sldId id="335" r:id="rId54"/>
    <p:sldId id="35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984" y="-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4DF075-5F7C-493B-B243-CECC9EC0404A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992CF261-21FB-48EA-B938-2EDE6BED3DD0}">
      <dgm:prSet phldrT="[Text]"/>
      <dgm:spPr/>
      <dgm:t>
        <a:bodyPr/>
        <a:lstStyle/>
        <a:p>
          <a:r>
            <a:rPr lang="zh-CN" altLang="en-US"/>
            <a:t>桌球</a:t>
          </a:r>
          <a:endParaRPr lang="en-US"/>
        </a:p>
      </dgm:t>
    </dgm:pt>
    <dgm:pt modelId="{65C26F5E-D85A-485F-8330-A7CF140E18C7}" type="parTrans" cxnId="{7C02BDE1-29FB-447F-A79C-79AF97975E5D}">
      <dgm:prSet/>
      <dgm:spPr/>
      <dgm:t>
        <a:bodyPr/>
        <a:lstStyle/>
        <a:p>
          <a:endParaRPr lang="en-US"/>
        </a:p>
      </dgm:t>
    </dgm:pt>
    <dgm:pt modelId="{2C65B461-9625-4AEB-A559-E0011869B039}" type="sibTrans" cxnId="{7C02BDE1-29FB-447F-A79C-79AF97975E5D}">
      <dgm:prSet/>
      <dgm:spPr/>
      <dgm:t>
        <a:bodyPr/>
        <a:lstStyle/>
        <a:p>
          <a:endParaRPr lang="en-US"/>
        </a:p>
      </dgm:t>
    </dgm:pt>
    <dgm:pt modelId="{1887F7BE-BA91-4640-ABF3-D0FB47AB1E3F}">
      <dgm:prSet phldrT="[Text]" custT="1"/>
      <dgm:spPr/>
      <dgm:t>
        <a:bodyPr/>
        <a:lstStyle/>
        <a:p>
          <a:r>
            <a:rPr lang="zh-CN" altLang="en-US" sz="3200" dirty="0"/>
            <a:t>打桌球</a:t>
          </a:r>
          <a:endParaRPr lang="en-US" sz="3200" dirty="0"/>
        </a:p>
      </dgm:t>
    </dgm:pt>
    <dgm:pt modelId="{A7C2758E-F8F5-43DE-A3FD-13FAACF75CEB}" type="parTrans" cxnId="{561D4BD8-849B-4EA4-93F6-851480FC7C67}">
      <dgm:prSet/>
      <dgm:spPr/>
      <dgm:t>
        <a:bodyPr/>
        <a:lstStyle/>
        <a:p>
          <a:endParaRPr lang="en-US"/>
        </a:p>
      </dgm:t>
    </dgm:pt>
    <dgm:pt modelId="{EC7B0A1B-3CAA-417D-BFB6-313235773CC4}" type="sibTrans" cxnId="{561D4BD8-849B-4EA4-93F6-851480FC7C67}">
      <dgm:prSet/>
      <dgm:spPr/>
      <dgm:t>
        <a:bodyPr/>
        <a:lstStyle/>
        <a:p>
          <a:endParaRPr lang="en-US"/>
        </a:p>
      </dgm:t>
    </dgm:pt>
    <dgm:pt modelId="{D23E7704-CF4A-4540-8760-2C9F2C2F9C75}">
      <dgm:prSet phldrT="[Text]" custT="1"/>
      <dgm:spPr/>
      <dgm:t>
        <a:bodyPr/>
        <a:lstStyle/>
        <a:p>
          <a:r>
            <a:rPr lang="zh-CN" altLang="en-US" sz="3200" dirty="0"/>
            <a:t>桌球社</a:t>
          </a:r>
          <a:endParaRPr lang="en-US" sz="3200" dirty="0"/>
        </a:p>
      </dgm:t>
    </dgm:pt>
    <dgm:pt modelId="{3E7AE9DB-B9E3-4FD9-9168-7B1C39836275}" type="parTrans" cxnId="{241ED40B-731D-451E-99E9-AC069E937B19}">
      <dgm:prSet/>
      <dgm:spPr/>
      <dgm:t>
        <a:bodyPr/>
        <a:lstStyle/>
        <a:p>
          <a:endParaRPr lang="en-US"/>
        </a:p>
      </dgm:t>
    </dgm:pt>
    <dgm:pt modelId="{24D64E2F-7BB6-4076-AE42-E81FC97EA34A}" type="sibTrans" cxnId="{241ED40B-731D-451E-99E9-AC069E937B19}">
      <dgm:prSet/>
      <dgm:spPr/>
      <dgm:t>
        <a:bodyPr/>
        <a:lstStyle/>
        <a:p>
          <a:endParaRPr lang="en-US"/>
        </a:p>
      </dgm:t>
    </dgm:pt>
    <dgm:pt modelId="{AD8647DD-287A-4324-BB7E-66F5F51C7E6E}">
      <dgm:prSet phldrT="[Text]" custT="1"/>
      <dgm:spPr/>
      <dgm:t>
        <a:bodyPr/>
        <a:lstStyle/>
        <a:p>
          <a:r>
            <a:rPr lang="zh-CN" altLang="en-US" sz="3200" dirty="0"/>
            <a:t>桌球高手</a:t>
          </a:r>
          <a:endParaRPr lang="en-US" sz="3200" dirty="0"/>
        </a:p>
      </dgm:t>
    </dgm:pt>
    <dgm:pt modelId="{3E0DB50C-10B5-4BA3-AA8B-EE76B5205088}" type="parTrans" cxnId="{607DE94A-E42E-47C0-8CEB-BB3C7E593808}">
      <dgm:prSet/>
      <dgm:spPr/>
      <dgm:t>
        <a:bodyPr/>
        <a:lstStyle/>
        <a:p>
          <a:endParaRPr lang="en-US"/>
        </a:p>
      </dgm:t>
    </dgm:pt>
    <dgm:pt modelId="{E951F0AE-020F-427B-8F72-FEDF69AFD87B}" type="sibTrans" cxnId="{607DE94A-E42E-47C0-8CEB-BB3C7E593808}">
      <dgm:prSet/>
      <dgm:spPr/>
      <dgm:t>
        <a:bodyPr/>
        <a:lstStyle/>
        <a:p>
          <a:endParaRPr lang="en-US"/>
        </a:p>
      </dgm:t>
    </dgm:pt>
    <dgm:pt modelId="{3D0E8F83-7F88-4AA3-9B76-9F80F31CEAA7}">
      <dgm:prSet phldrT="[Text]" custT="1"/>
      <dgm:spPr/>
      <dgm:t>
        <a:bodyPr/>
        <a:lstStyle/>
        <a:p>
          <a:r>
            <a:rPr lang="zh-CN" altLang="en-US" sz="3200" dirty="0"/>
            <a:t>桌球馆</a:t>
          </a:r>
          <a:endParaRPr lang="en-US" sz="3200" dirty="0"/>
        </a:p>
      </dgm:t>
    </dgm:pt>
    <dgm:pt modelId="{3BED71B9-21D7-4939-96F4-0C091C2FE87C}" type="parTrans" cxnId="{FD0C19C4-99D9-41B2-A698-850AC91050C8}">
      <dgm:prSet/>
      <dgm:spPr/>
      <dgm:t>
        <a:bodyPr/>
        <a:lstStyle/>
        <a:p>
          <a:endParaRPr lang="en-US"/>
        </a:p>
      </dgm:t>
    </dgm:pt>
    <dgm:pt modelId="{8EE1E1A3-155E-44EE-BCAE-5366AF825011}" type="sibTrans" cxnId="{FD0C19C4-99D9-41B2-A698-850AC91050C8}">
      <dgm:prSet/>
      <dgm:spPr/>
      <dgm:t>
        <a:bodyPr/>
        <a:lstStyle/>
        <a:p>
          <a:endParaRPr lang="en-US"/>
        </a:p>
      </dgm:t>
    </dgm:pt>
    <dgm:pt modelId="{BF315054-A5E6-4542-8B0E-063AE42D87DD}">
      <dgm:prSet phldrT="[Text]" custT="1"/>
      <dgm:spPr/>
      <dgm:t>
        <a:bodyPr/>
        <a:lstStyle/>
        <a:p>
          <a:r>
            <a:rPr lang="zh-CN" altLang="en-US" sz="3200" dirty="0"/>
            <a:t>喜欢打桌球</a:t>
          </a:r>
          <a:endParaRPr lang="en-US" sz="3200" dirty="0"/>
        </a:p>
      </dgm:t>
    </dgm:pt>
    <dgm:pt modelId="{824D1653-7829-46E7-90E6-B52076DDFD2C}" type="parTrans" cxnId="{72ED3D27-A1F5-476B-9D56-8BD4586A1D55}">
      <dgm:prSet/>
      <dgm:spPr/>
      <dgm:t>
        <a:bodyPr/>
        <a:lstStyle/>
        <a:p>
          <a:endParaRPr lang="en-US"/>
        </a:p>
      </dgm:t>
    </dgm:pt>
    <dgm:pt modelId="{0DB20965-3ECC-4BC7-A16F-E93715DB614F}" type="sibTrans" cxnId="{72ED3D27-A1F5-476B-9D56-8BD4586A1D55}">
      <dgm:prSet/>
      <dgm:spPr/>
      <dgm:t>
        <a:bodyPr/>
        <a:lstStyle/>
        <a:p>
          <a:endParaRPr lang="en-US"/>
        </a:p>
      </dgm:t>
    </dgm:pt>
    <dgm:pt modelId="{72B6A2C0-1714-46C5-9E9F-94C426D8CDCB}">
      <dgm:prSet phldrT="[Text]" custT="1"/>
      <dgm:spPr/>
      <dgm:t>
        <a:bodyPr/>
        <a:lstStyle/>
        <a:p>
          <a:r>
            <a:rPr lang="zh-CN" altLang="en-US" sz="3200" dirty="0"/>
            <a:t>加入桌球社</a:t>
          </a:r>
          <a:endParaRPr lang="en-US" sz="3200" dirty="0"/>
        </a:p>
      </dgm:t>
    </dgm:pt>
    <dgm:pt modelId="{CB1364B3-1700-4294-B09D-2832382B5D02}" type="parTrans" cxnId="{1CDA18DF-F2A9-46BD-8A0E-6047A444941B}">
      <dgm:prSet/>
      <dgm:spPr/>
      <dgm:t>
        <a:bodyPr/>
        <a:lstStyle/>
        <a:p>
          <a:endParaRPr lang="en-US"/>
        </a:p>
      </dgm:t>
    </dgm:pt>
    <dgm:pt modelId="{23B2037A-019B-426D-AFA3-9305D91C7E28}" type="sibTrans" cxnId="{1CDA18DF-F2A9-46BD-8A0E-6047A444941B}">
      <dgm:prSet/>
      <dgm:spPr/>
      <dgm:t>
        <a:bodyPr/>
        <a:lstStyle/>
        <a:p>
          <a:endParaRPr lang="en-US"/>
        </a:p>
      </dgm:t>
    </dgm:pt>
    <dgm:pt modelId="{929B495E-DCF6-4DBD-95E7-9E17FBA1A520}">
      <dgm:prSet phldrT="[Text]" custT="1"/>
      <dgm:spPr/>
      <dgm:t>
        <a:bodyPr/>
        <a:lstStyle/>
        <a:p>
          <a:r>
            <a:rPr lang="zh-CN" altLang="en-US" sz="3200" dirty="0"/>
            <a:t>成为桌球高手</a:t>
          </a:r>
          <a:endParaRPr lang="en-US" sz="3200" dirty="0"/>
        </a:p>
      </dgm:t>
    </dgm:pt>
    <dgm:pt modelId="{394CC727-889A-459A-A4E2-9A79AB18F0B3}" type="parTrans" cxnId="{36E7AFC3-A514-4D9C-A390-B08ECA058E7A}">
      <dgm:prSet/>
      <dgm:spPr/>
      <dgm:t>
        <a:bodyPr/>
        <a:lstStyle/>
        <a:p>
          <a:endParaRPr lang="en-US"/>
        </a:p>
      </dgm:t>
    </dgm:pt>
    <dgm:pt modelId="{0B06F189-2555-4035-A018-9C42D79205CB}" type="sibTrans" cxnId="{36E7AFC3-A514-4D9C-A390-B08ECA058E7A}">
      <dgm:prSet/>
      <dgm:spPr/>
      <dgm:t>
        <a:bodyPr/>
        <a:lstStyle/>
        <a:p>
          <a:endParaRPr lang="en-US"/>
        </a:p>
      </dgm:t>
    </dgm:pt>
    <dgm:pt modelId="{231C8F6E-8BB4-4344-8DB8-DC7D73C721A4}">
      <dgm:prSet phldrT="[Text]" custT="1"/>
      <dgm:spPr/>
      <dgm:t>
        <a:bodyPr/>
        <a:lstStyle/>
        <a:p>
          <a:r>
            <a:rPr lang="zh-CN" altLang="en-US" sz="3200"/>
            <a:t>想成为桌球高手</a:t>
          </a:r>
          <a:endParaRPr lang="en-US" sz="3200"/>
        </a:p>
      </dgm:t>
    </dgm:pt>
    <dgm:pt modelId="{122292DA-D9DA-4350-9342-6F8621A128DA}" type="parTrans" cxnId="{7968F323-7C3E-4585-9D46-10B53025BF43}">
      <dgm:prSet/>
      <dgm:spPr/>
      <dgm:t>
        <a:bodyPr/>
        <a:lstStyle/>
        <a:p>
          <a:endParaRPr lang="en-US"/>
        </a:p>
      </dgm:t>
    </dgm:pt>
    <dgm:pt modelId="{55EA6650-5232-431B-BC64-A97538B3A3B7}" type="sibTrans" cxnId="{7968F323-7C3E-4585-9D46-10B53025BF43}">
      <dgm:prSet/>
      <dgm:spPr/>
      <dgm:t>
        <a:bodyPr/>
        <a:lstStyle/>
        <a:p>
          <a:endParaRPr lang="en-US"/>
        </a:p>
      </dgm:t>
    </dgm:pt>
    <dgm:pt modelId="{C24CB856-2498-4CC6-92F0-A8FA0C8F551E}">
      <dgm:prSet phldrT="[Text]" custT="1"/>
      <dgm:spPr/>
      <dgm:t>
        <a:bodyPr/>
        <a:lstStyle/>
        <a:p>
          <a:r>
            <a:rPr lang="zh-CN" altLang="en-US" sz="3200" dirty="0"/>
            <a:t>我想成为桌球高手</a:t>
          </a:r>
          <a:endParaRPr lang="en-US" sz="3200" dirty="0"/>
        </a:p>
      </dgm:t>
    </dgm:pt>
    <dgm:pt modelId="{A4E1D75F-6509-4CA5-935B-D09D401FF1D5}" type="parTrans" cxnId="{3E13E725-77AB-4943-893E-66E880B4E14B}">
      <dgm:prSet/>
      <dgm:spPr/>
      <dgm:t>
        <a:bodyPr/>
        <a:lstStyle/>
        <a:p>
          <a:endParaRPr lang="en-US"/>
        </a:p>
      </dgm:t>
    </dgm:pt>
    <dgm:pt modelId="{1F165736-882B-463B-8AEE-663E7749CA3A}" type="sibTrans" cxnId="{3E13E725-77AB-4943-893E-66E880B4E14B}">
      <dgm:prSet/>
      <dgm:spPr/>
      <dgm:t>
        <a:bodyPr/>
        <a:lstStyle/>
        <a:p>
          <a:endParaRPr lang="en-US"/>
        </a:p>
      </dgm:t>
    </dgm:pt>
    <dgm:pt modelId="{3011FCF3-78E4-4B1A-B4B5-338C6623E85F}">
      <dgm:prSet phldrT="[Text]" custT="1"/>
      <dgm:spPr/>
      <dgm:t>
        <a:bodyPr/>
        <a:lstStyle/>
        <a:p>
          <a:r>
            <a:rPr lang="zh-CN" altLang="en-US" sz="3200" dirty="0"/>
            <a:t>在桌球馆</a:t>
          </a:r>
          <a:endParaRPr lang="en-US" sz="3200" dirty="0"/>
        </a:p>
      </dgm:t>
    </dgm:pt>
    <dgm:pt modelId="{6B613B2F-1AEA-4767-9D33-CF0A1A0EBE4B}" type="parTrans" cxnId="{A204FACA-4244-4545-A582-20C15CB05133}">
      <dgm:prSet/>
      <dgm:spPr/>
      <dgm:t>
        <a:bodyPr/>
        <a:lstStyle/>
        <a:p>
          <a:endParaRPr lang="en-US"/>
        </a:p>
      </dgm:t>
    </dgm:pt>
    <dgm:pt modelId="{9BEFDE23-42C5-4AE8-BBF2-D3EBCB7E3462}" type="sibTrans" cxnId="{A204FACA-4244-4545-A582-20C15CB05133}">
      <dgm:prSet/>
      <dgm:spPr/>
      <dgm:t>
        <a:bodyPr/>
        <a:lstStyle/>
        <a:p>
          <a:endParaRPr lang="en-US"/>
        </a:p>
      </dgm:t>
    </dgm:pt>
    <dgm:pt modelId="{41089D7E-F721-48F2-9C78-BF6385EEFDEE}" type="pres">
      <dgm:prSet presAssocID="{BD4DF075-5F7C-493B-B243-CECC9EC0404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E597CC7-6478-43E5-BFCA-2337A6C396D9}" type="pres">
      <dgm:prSet presAssocID="{992CF261-21FB-48EA-B938-2EDE6BED3DD0}" presName="centerShape" presStyleLbl="node0" presStyleIdx="0" presStyleCnt="1" custLinFactNeighborX="591" custLinFactNeighborY="-886"/>
      <dgm:spPr/>
      <dgm:t>
        <a:bodyPr/>
        <a:lstStyle/>
        <a:p>
          <a:endParaRPr lang="zh-CN" altLang="en-US"/>
        </a:p>
      </dgm:t>
    </dgm:pt>
    <dgm:pt modelId="{91288297-3D4B-4FA9-B5A6-2A2935A0FCA5}" type="pres">
      <dgm:prSet presAssocID="{A7C2758E-F8F5-43DE-A3FD-13FAACF75CEB}" presName="Name9" presStyleLbl="parChTrans1D2" presStyleIdx="0" presStyleCnt="4"/>
      <dgm:spPr/>
      <dgm:t>
        <a:bodyPr/>
        <a:lstStyle/>
        <a:p>
          <a:endParaRPr lang="zh-CN" altLang="en-US"/>
        </a:p>
      </dgm:t>
    </dgm:pt>
    <dgm:pt modelId="{DEBF9163-8D76-498F-B0CE-45C0B36A6C80}" type="pres">
      <dgm:prSet presAssocID="{A7C2758E-F8F5-43DE-A3FD-13FAACF75CEB}" presName="connTx" presStyleLbl="parChTrans1D2" presStyleIdx="0" presStyleCnt="4"/>
      <dgm:spPr/>
      <dgm:t>
        <a:bodyPr/>
        <a:lstStyle/>
        <a:p>
          <a:endParaRPr lang="zh-CN" altLang="en-US"/>
        </a:p>
      </dgm:t>
    </dgm:pt>
    <dgm:pt modelId="{9C395C01-EDD5-428C-967C-FEA4346128D2}" type="pres">
      <dgm:prSet presAssocID="{1887F7BE-BA91-4640-ABF3-D0FB47AB1E3F}" presName="node" presStyleLbl="node1" presStyleIdx="0" presStyleCnt="4" custScaleX="258390" custScaleY="11056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344ED3-1B0A-43F3-B521-5B8AD8213167}" type="pres">
      <dgm:prSet presAssocID="{3E7AE9DB-B9E3-4FD9-9168-7B1C39836275}" presName="Name9" presStyleLbl="parChTrans1D2" presStyleIdx="1" presStyleCnt="4"/>
      <dgm:spPr/>
      <dgm:t>
        <a:bodyPr/>
        <a:lstStyle/>
        <a:p>
          <a:endParaRPr lang="zh-CN" altLang="en-US"/>
        </a:p>
      </dgm:t>
    </dgm:pt>
    <dgm:pt modelId="{E992FD76-FF8F-44BA-B8C8-9E7DC19AE8F8}" type="pres">
      <dgm:prSet presAssocID="{3E7AE9DB-B9E3-4FD9-9168-7B1C39836275}" presName="connTx" presStyleLbl="parChTrans1D2" presStyleIdx="1" presStyleCnt="4"/>
      <dgm:spPr/>
      <dgm:t>
        <a:bodyPr/>
        <a:lstStyle/>
        <a:p>
          <a:endParaRPr lang="zh-CN" altLang="en-US"/>
        </a:p>
      </dgm:t>
    </dgm:pt>
    <dgm:pt modelId="{91E8E6B3-AAC6-49E7-896E-BF7567D198BD}" type="pres">
      <dgm:prSet presAssocID="{D23E7704-CF4A-4540-8760-2C9F2C2F9C75}" presName="node" presStyleLbl="node1" presStyleIdx="1" presStyleCnt="4" custScaleX="113413" custScaleY="141424" custRadScaleRad="13635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2F424D-F02D-47E1-B9F4-C2BD8094A231}" type="pres">
      <dgm:prSet presAssocID="{3E0DB50C-10B5-4BA3-AA8B-EE76B5205088}" presName="Name9" presStyleLbl="parChTrans1D2" presStyleIdx="2" presStyleCnt="4"/>
      <dgm:spPr/>
      <dgm:t>
        <a:bodyPr/>
        <a:lstStyle/>
        <a:p>
          <a:endParaRPr lang="zh-CN" altLang="en-US"/>
        </a:p>
      </dgm:t>
    </dgm:pt>
    <dgm:pt modelId="{98B55A6C-362C-480F-BAF3-4909D3050C00}" type="pres">
      <dgm:prSet presAssocID="{3E0DB50C-10B5-4BA3-AA8B-EE76B5205088}" presName="connTx" presStyleLbl="parChTrans1D2" presStyleIdx="2" presStyleCnt="4"/>
      <dgm:spPr/>
      <dgm:t>
        <a:bodyPr/>
        <a:lstStyle/>
        <a:p>
          <a:endParaRPr lang="zh-CN" altLang="en-US"/>
        </a:p>
      </dgm:t>
    </dgm:pt>
    <dgm:pt modelId="{C8D9DC1D-6585-42A5-8FD5-3251FA2DE88E}" type="pres">
      <dgm:prSet presAssocID="{AD8647DD-287A-4324-BB7E-66F5F51C7E6E}" presName="node" presStyleLbl="node1" presStyleIdx="2" presStyleCnt="4" custScaleX="339890" custScaleY="146345" custRadScaleRad="115171" custRadScaleInc="-125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ED33DC-5E61-413D-8710-F316B691AC5D}" type="pres">
      <dgm:prSet presAssocID="{3BED71B9-21D7-4939-96F4-0C091C2FE87C}" presName="Name9" presStyleLbl="parChTrans1D2" presStyleIdx="3" presStyleCnt="4"/>
      <dgm:spPr/>
      <dgm:t>
        <a:bodyPr/>
        <a:lstStyle/>
        <a:p>
          <a:endParaRPr lang="zh-CN" altLang="en-US"/>
        </a:p>
      </dgm:t>
    </dgm:pt>
    <dgm:pt modelId="{3D18D2B2-39CB-4E6B-A4A1-87DF18DD6E79}" type="pres">
      <dgm:prSet presAssocID="{3BED71B9-21D7-4939-96F4-0C091C2FE87C}" presName="connTx" presStyleLbl="parChTrans1D2" presStyleIdx="3" presStyleCnt="4"/>
      <dgm:spPr/>
      <dgm:t>
        <a:bodyPr/>
        <a:lstStyle/>
        <a:p>
          <a:endParaRPr lang="zh-CN" altLang="en-US"/>
        </a:p>
      </dgm:t>
    </dgm:pt>
    <dgm:pt modelId="{7C7D9EE1-F7C6-419D-824A-872B0C06E9FF}" type="pres">
      <dgm:prSet presAssocID="{3D0E8F83-7F88-4AA3-9B76-9F80F31CEAA7}" presName="node" presStyleLbl="node1" presStyleIdx="3" presStyleCnt="4" custScaleX="110668" custScaleY="146823" custRadScaleRad="128611" custRadScaleInc="-35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68686F3-7199-764E-B600-FA2546893CCB}" type="presOf" srcId="{231C8F6E-8BB4-4344-8DB8-DC7D73C721A4}" destId="{C8D9DC1D-6585-42A5-8FD5-3251FA2DE88E}" srcOrd="0" destOrd="2" presId="urn:microsoft.com/office/officeart/2005/8/layout/radial1"/>
    <dgm:cxn modelId="{1CDA18DF-F2A9-46BD-8A0E-6047A444941B}" srcId="{D23E7704-CF4A-4540-8760-2C9F2C2F9C75}" destId="{72B6A2C0-1714-46C5-9E9F-94C426D8CDCB}" srcOrd="0" destOrd="0" parTransId="{CB1364B3-1700-4294-B09D-2832382B5D02}" sibTransId="{23B2037A-019B-426D-AFA3-9305D91C7E28}"/>
    <dgm:cxn modelId="{561D4BD8-849B-4EA4-93F6-851480FC7C67}" srcId="{992CF261-21FB-48EA-B938-2EDE6BED3DD0}" destId="{1887F7BE-BA91-4640-ABF3-D0FB47AB1E3F}" srcOrd="0" destOrd="0" parTransId="{A7C2758E-F8F5-43DE-A3FD-13FAACF75CEB}" sibTransId="{EC7B0A1B-3CAA-417D-BFB6-313235773CC4}"/>
    <dgm:cxn modelId="{33744E6F-CB69-1D46-82E3-66F5299CF217}" type="presOf" srcId="{3011FCF3-78E4-4B1A-B4B5-338C6623E85F}" destId="{7C7D9EE1-F7C6-419D-824A-872B0C06E9FF}" srcOrd="0" destOrd="1" presId="urn:microsoft.com/office/officeart/2005/8/layout/radial1"/>
    <dgm:cxn modelId="{B3580342-BCC5-9A41-AE53-5EDE47A2592D}" type="presOf" srcId="{3BED71B9-21D7-4939-96F4-0C091C2FE87C}" destId="{3D18D2B2-39CB-4E6B-A4A1-87DF18DD6E79}" srcOrd="1" destOrd="0" presId="urn:microsoft.com/office/officeart/2005/8/layout/radial1"/>
    <dgm:cxn modelId="{A204FACA-4244-4545-A582-20C15CB05133}" srcId="{3D0E8F83-7F88-4AA3-9B76-9F80F31CEAA7}" destId="{3011FCF3-78E4-4B1A-B4B5-338C6623E85F}" srcOrd="0" destOrd="0" parTransId="{6B613B2F-1AEA-4767-9D33-CF0A1A0EBE4B}" sibTransId="{9BEFDE23-42C5-4AE8-BBF2-D3EBCB7E3462}"/>
    <dgm:cxn modelId="{3E13E725-77AB-4943-893E-66E880B4E14B}" srcId="{AD8647DD-287A-4324-BB7E-66F5F51C7E6E}" destId="{C24CB856-2498-4CC6-92F0-A8FA0C8F551E}" srcOrd="2" destOrd="0" parTransId="{A4E1D75F-6509-4CA5-935B-D09D401FF1D5}" sibTransId="{1F165736-882B-463B-8AEE-663E7749CA3A}"/>
    <dgm:cxn modelId="{B4916D68-3FD6-4A4D-8DD9-FDB0F59A3179}" type="presOf" srcId="{1887F7BE-BA91-4640-ABF3-D0FB47AB1E3F}" destId="{9C395C01-EDD5-428C-967C-FEA4346128D2}" srcOrd="0" destOrd="0" presId="urn:microsoft.com/office/officeart/2005/8/layout/radial1"/>
    <dgm:cxn modelId="{12A3110F-494F-814D-9E01-D9A79115E33B}" type="presOf" srcId="{992CF261-21FB-48EA-B938-2EDE6BED3DD0}" destId="{3E597CC7-6478-43E5-BFCA-2337A6C396D9}" srcOrd="0" destOrd="0" presId="urn:microsoft.com/office/officeart/2005/8/layout/radial1"/>
    <dgm:cxn modelId="{52893B9E-1429-7341-85D8-CE460DB00031}" type="presOf" srcId="{929B495E-DCF6-4DBD-95E7-9E17FBA1A520}" destId="{C8D9DC1D-6585-42A5-8FD5-3251FA2DE88E}" srcOrd="0" destOrd="1" presId="urn:microsoft.com/office/officeart/2005/8/layout/radial1"/>
    <dgm:cxn modelId="{FD0C19C4-99D9-41B2-A698-850AC91050C8}" srcId="{992CF261-21FB-48EA-B938-2EDE6BED3DD0}" destId="{3D0E8F83-7F88-4AA3-9B76-9F80F31CEAA7}" srcOrd="3" destOrd="0" parTransId="{3BED71B9-21D7-4939-96F4-0C091C2FE87C}" sibTransId="{8EE1E1A3-155E-44EE-BCAE-5366AF825011}"/>
    <dgm:cxn modelId="{96C513A9-883F-604C-87D5-DDDDEE7907CD}" type="presOf" srcId="{A7C2758E-F8F5-43DE-A3FD-13FAACF75CEB}" destId="{91288297-3D4B-4FA9-B5A6-2A2935A0FCA5}" srcOrd="0" destOrd="0" presId="urn:microsoft.com/office/officeart/2005/8/layout/radial1"/>
    <dgm:cxn modelId="{241ED40B-731D-451E-99E9-AC069E937B19}" srcId="{992CF261-21FB-48EA-B938-2EDE6BED3DD0}" destId="{D23E7704-CF4A-4540-8760-2C9F2C2F9C75}" srcOrd="1" destOrd="0" parTransId="{3E7AE9DB-B9E3-4FD9-9168-7B1C39836275}" sibTransId="{24D64E2F-7BB6-4076-AE42-E81FC97EA34A}"/>
    <dgm:cxn modelId="{7C02BDE1-29FB-447F-A79C-79AF97975E5D}" srcId="{BD4DF075-5F7C-493B-B243-CECC9EC0404A}" destId="{992CF261-21FB-48EA-B938-2EDE6BED3DD0}" srcOrd="0" destOrd="0" parTransId="{65C26F5E-D85A-485F-8330-A7CF140E18C7}" sibTransId="{2C65B461-9625-4AEB-A559-E0011869B039}"/>
    <dgm:cxn modelId="{A109A28A-24F8-3941-A0E0-80F06F1CE834}" type="presOf" srcId="{3E0DB50C-10B5-4BA3-AA8B-EE76B5205088}" destId="{5A2F424D-F02D-47E1-B9F4-C2BD8094A231}" srcOrd="0" destOrd="0" presId="urn:microsoft.com/office/officeart/2005/8/layout/radial1"/>
    <dgm:cxn modelId="{D2C774ED-E9E9-454B-A02E-F6B86660074F}" type="presOf" srcId="{BF315054-A5E6-4542-8B0E-063AE42D87DD}" destId="{9C395C01-EDD5-428C-967C-FEA4346128D2}" srcOrd="0" destOrd="1" presId="urn:microsoft.com/office/officeart/2005/8/layout/radial1"/>
    <dgm:cxn modelId="{551B44D9-B7BB-9F4B-8160-54EA6E3B6803}" type="presOf" srcId="{3BED71B9-21D7-4939-96F4-0C091C2FE87C}" destId="{E2ED33DC-5E61-413D-8710-F316B691AC5D}" srcOrd="0" destOrd="0" presId="urn:microsoft.com/office/officeart/2005/8/layout/radial1"/>
    <dgm:cxn modelId="{D5C61E0A-3465-994E-89A1-99AA0CC55AF9}" type="presOf" srcId="{BD4DF075-5F7C-493B-B243-CECC9EC0404A}" destId="{41089D7E-F721-48F2-9C78-BF6385EEFDEE}" srcOrd="0" destOrd="0" presId="urn:microsoft.com/office/officeart/2005/8/layout/radial1"/>
    <dgm:cxn modelId="{030A8594-D953-1148-939D-0C310F1F00E0}" type="presOf" srcId="{72B6A2C0-1714-46C5-9E9F-94C426D8CDCB}" destId="{91E8E6B3-AAC6-49E7-896E-BF7567D198BD}" srcOrd="0" destOrd="1" presId="urn:microsoft.com/office/officeart/2005/8/layout/radial1"/>
    <dgm:cxn modelId="{607DE94A-E42E-47C0-8CEB-BB3C7E593808}" srcId="{992CF261-21FB-48EA-B938-2EDE6BED3DD0}" destId="{AD8647DD-287A-4324-BB7E-66F5F51C7E6E}" srcOrd="2" destOrd="0" parTransId="{3E0DB50C-10B5-4BA3-AA8B-EE76B5205088}" sibTransId="{E951F0AE-020F-427B-8F72-FEDF69AFD87B}"/>
    <dgm:cxn modelId="{EDEE877D-E73C-7643-9A9F-7D157F63BEEF}" type="presOf" srcId="{C24CB856-2498-4CC6-92F0-A8FA0C8F551E}" destId="{C8D9DC1D-6585-42A5-8FD5-3251FA2DE88E}" srcOrd="0" destOrd="3" presId="urn:microsoft.com/office/officeart/2005/8/layout/radial1"/>
    <dgm:cxn modelId="{7968F323-7C3E-4585-9D46-10B53025BF43}" srcId="{AD8647DD-287A-4324-BB7E-66F5F51C7E6E}" destId="{231C8F6E-8BB4-4344-8DB8-DC7D73C721A4}" srcOrd="1" destOrd="0" parTransId="{122292DA-D9DA-4350-9342-6F8621A128DA}" sibTransId="{55EA6650-5232-431B-BC64-A97538B3A3B7}"/>
    <dgm:cxn modelId="{141451E5-7C4A-5541-9876-91C8EF745BBD}" type="presOf" srcId="{A7C2758E-F8F5-43DE-A3FD-13FAACF75CEB}" destId="{DEBF9163-8D76-498F-B0CE-45C0B36A6C80}" srcOrd="1" destOrd="0" presId="urn:microsoft.com/office/officeart/2005/8/layout/radial1"/>
    <dgm:cxn modelId="{72059F26-DD0D-6146-9A5A-85ECC6B9ADA6}" type="presOf" srcId="{3E0DB50C-10B5-4BA3-AA8B-EE76B5205088}" destId="{98B55A6C-362C-480F-BAF3-4909D3050C00}" srcOrd="1" destOrd="0" presId="urn:microsoft.com/office/officeart/2005/8/layout/radial1"/>
    <dgm:cxn modelId="{342E3672-3FF3-D44E-A4BA-1C6B0A3C0FD4}" type="presOf" srcId="{3E7AE9DB-B9E3-4FD9-9168-7B1C39836275}" destId="{E992FD76-FF8F-44BA-B8C8-9E7DC19AE8F8}" srcOrd="1" destOrd="0" presId="urn:microsoft.com/office/officeart/2005/8/layout/radial1"/>
    <dgm:cxn modelId="{EFF98B6F-D2A9-454F-89F8-4D59D9A0BC3D}" type="presOf" srcId="{AD8647DD-287A-4324-BB7E-66F5F51C7E6E}" destId="{C8D9DC1D-6585-42A5-8FD5-3251FA2DE88E}" srcOrd="0" destOrd="0" presId="urn:microsoft.com/office/officeart/2005/8/layout/radial1"/>
    <dgm:cxn modelId="{36E7AFC3-A514-4D9C-A390-B08ECA058E7A}" srcId="{AD8647DD-287A-4324-BB7E-66F5F51C7E6E}" destId="{929B495E-DCF6-4DBD-95E7-9E17FBA1A520}" srcOrd="0" destOrd="0" parTransId="{394CC727-889A-459A-A4E2-9A79AB18F0B3}" sibTransId="{0B06F189-2555-4035-A018-9C42D79205CB}"/>
    <dgm:cxn modelId="{BDE74B83-2FE6-DE4F-898A-19E511861BF9}" type="presOf" srcId="{3D0E8F83-7F88-4AA3-9B76-9F80F31CEAA7}" destId="{7C7D9EE1-F7C6-419D-824A-872B0C06E9FF}" srcOrd="0" destOrd="0" presId="urn:microsoft.com/office/officeart/2005/8/layout/radial1"/>
    <dgm:cxn modelId="{BD4EBB41-9240-7645-86D4-C70F4481840A}" type="presOf" srcId="{D23E7704-CF4A-4540-8760-2C9F2C2F9C75}" destId="{91E8E6B3-AAC6-49E7-896E-BF7567D198BD}" srcOrd="0" destOrd="0" presId="urn:microsoft.com/office/officeart/2005/8/layout/radial1"/>
    <dgm:cxn modelId="{72ED3D27-A1F5-476B-9D56-8BD4586A1D55}" srcId="{1887F7BE-BA91-4640-ABF3-D0FB47AB1E3F}" destId="{BF315054-A5E6-4542-8B0E-063AE42D87DD}" srcOrd="0" destOrd="0" parTransId="{824D1653-7829-46E7-90E6-B52076DDFD2C}" sibTransId="{0DB20965-3ECC-4BC7-A16F-E93715DB614F}"/>
    <dgm:cxn modelId="{D855C007-037C-004B-910A-6245041A9CB5}" type="presOf" srcId="{3E7AE9DB-B9E3-4FD9-9168-7B1C39836275}" destId="{63344ED3-1B0A-43F3-B521-5B8AD8213167}" srcOrd="0" destOrd="0" presId="urn:microsoft.com/office/officeart/2005/8/layout/radial1"/>
    <dgm:cxn modelId="{B234334D-1E28-CF4C-8424-AA47ED0CFDEC}" type="presParOf" srcId="{41089D7E-F721-48F2-9C78-BF6385EEFDEE}" destId="{3E597CC7-6478-43E5-BFCA-2337A6C396D9}" srcOrd="0" destOrd="0" presId="urn:microsoft.com/office/officeart/2005/8/layout/radial1"/>
    <dgm:cxn modelId="{E6681A8C-74F1-3F4C-9A5B-D0D9A40859FF}" type="presParOf" srcId="{41089D7E-F721-48F2-9C78-BF6385EEFDEE}" destId="{91288297-3D4B-4FA9-B5A6-2A2935A0FCA5}" srcOrd="1" destOrd="0" presId="urn:microsoft.com/office/officeart/2005/8/layout/radial1"/>
    <dgm:cxn modelId="{7DC9C041-62FC-DD40-8B2F-DF27D795200C}" type="presParOf" srcId="{91288297-3D4B-4FA9-B5A6-2A2935A0FCA5}" destId="{DEBF9163-8D76-498F-B0CE-45C0B36A6C80}" srcOrd="0" destOrd="0" presId="urn:microsoft.com/office/officeart/2005/8/layout/radial1"/>
    <dgm:cxn modelId="{A0EE8FB1-4684-C44F-A42B-14D386CE065A}" type="presParOf" srcId="{41089D7E-F721-48F2-9C78-BF6385EEFDEE}" destId="{9C395C01-EDD5-428C-967C-FEA4346128D2}" srcOrd="2" destOrd="0" presId="urn:microsoft.com/office/officeart/2005/8/layout/radial1"/>
    <dgm:cxn modelId="{DBC42AA3-F7D6-1749-B0A9-9D2B124CE104}" type="presParOf" srcId="{41089D7E-F721-48F2-9C78-BF6385EEFDEE}" destId="{63344ED3-1B0A-43F3-B521-5B8AD8213167}" srcOrd="3" destOrd="0" presId="urn:microsoft.com/office/officeart/2005/8/layout/radial1"/>
    <dgm:cxn modelId="{A6F3C69B-1EBE-3745-AEAB-A401698A230C}" type="presParOf" srcId="{63344ED3-1B0A-43F3-B521-5B8AD8213167}" destId="{E992FD76-FF8F-44BA-B8C8-9E7DC19AE8F8}" srcOrd="0" destOrd="0" presId="urn:microsoft.com/office/officeart/2005/8/layout/radial1"/>
    <dgm:cxn modelId="{0D5C1F56-397E-1849-A91E-A16EB06513CA}" type="presParOf" srcId="{41089D7E-F721-48F2-9C78-BF6385EEFDEE}" destId="{91E8E6B3-AAC6-49E7-896E-BF7567D198BD}" srcOrd="4" destOrd="0" presId="urn:microsoft.com/office/officeart/2005/8/layout/radial1"/>
    <dgm:cxn modelId="{E1C695EC-8EA4-9D42-8D0A-EBDCE4150CBD}" type="presParOf" srcId="{41089D7E-F721-48F2-9C78-BF6385EEFDEE}" destId="{5A2F424D-F02D-47E1-B9F4-C2BD8094A231}" srcOrd="5" destOrd="0" presId="urn:microsoft.com/office/officeart/2005/8/layout/radial1"/>
    <dgm:cxn modelId="{79A91D43-77E0-1341-8C28-1116CDED5184}" type="presParOf" srcId="{5A2F424D-F02D-47E1-B9F4-C2BD8094A231}" destId="{98B55A6C-362C-480F-BAF3-4909D3050C00}" srcOrd="0" destOrd="0" presId="urn:microsoft.com/office/officeart/2005/8/layout/radial1"/>
    <dgm:cxn modelId="{C46A4CA2-D5C9-1B40-AFCE-FBA129CFC9DA}" type="presParOf" srcId="{41089D7E-F721-48F2-9C78-BF6385EEFDEE}" destId="{C8D9DC1D-6585-42A5-8FD5-3251FA2DE88E}" srcOrd="6" destOrd="0" presId="urn:microsoft.com/office/officeart/2005/8/layout/radial1"/>
    <dgm:cxn modelId="{CB01BEF8-BB96-3B4E-96C1-4BFB1A06CCDB}" type="presParOf" srcId="{41089D7E-F721-48F2-9C78-BF6385EEFDEE}" destId="{E2ED33DC-5E61-413D-8710-F316B691AC5D}" srcOrd="7" destOrd="0" presId="urn:microsoft.com/office/officeart/2005/8/layout/radial1"/>
    <dgm:cxn modelId="{C35BFA34-F408-8B4B-ABF2-C15923F0E62E}" type="presParOf" srcId="{E2ED33DC-5E61-413D-8710-F316B691AC5D}" destId="{3D18D2B2-39CB-4E6B-A4A1-87DF18DD6E79}" srcOrd="0" destOrd="0" presId="urn:microsoft.com/office/officeart/2005/8/layout/radial1"/>
    <dgm:cxn modelId="{29FC25E1-7FE6-0448-AE03-B0D4BE927AAD}" type="presParOf" srcId="{41089D7E-F721-48F2-9C78-BF6385EEFDEE}" destId="{7C7D9EE1-F7C6-419D-824A-872B0C06E9FF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4DF075-5F7C-493B-B243-CECC9EC0404A}" type="doc">
      <dgm:prSet loTypeId="urn:microsoft.com/office/officeart/2005/8/layout/radial1" loCatId="relationship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992CF261-21FB-48EA-B938-2EDE6BED3DD0}">
      <dgm:prSet phldrT="[Text]"/>
      <dgm:spPr/>
      <dgm:t>
        <a:bodyPr/>
        <a:lstStyle/>
        <a:p>
          <a:r>
            <a:rPr lang="zh-CN" altLang="en-US" dirty="0"/>
            <a:t>桌球</a:t>
          </a:r>
          <a:endParaRPr lang="en-US" dirty="0"/>
        </a:p>
      </dgm:t>
    </dgm:pt>
    <dgm:pt modelId="{65C26F5E-D85A-485F-8330-A7CF140E18C7}" type="parTrans" cxnId="{7C02BDE1-29FB-447F-A79C-79AF97975E5D}">
      <dgm:prSet/>
      <dgm:spPr/>
      <dgm:t>
        <a:bodyPr/>
        <a:lstStyle/>
        <a:p>
          <a:endParaRPr lang="en-US"/>
        </a:p>
      </dgm:t>
    </dgm:pt>
    <dgm:pt modelId="{2C65B461-9625-4AEB-A559-E0011869B039}" type="sibTrans" cxnId="{7C02BDE1-29FB-447F-A79C-79AF97975E5D}">
      <dgm:prSet/>
      <dgm:spPr/>
      <dgm:t>
        <a:bodyPr/>
        <a:lstStyle/>
        <a:p>
          <a:endParaRPr lang="en-US"/>
        </a:p>
      </dgm:t>
    </dgm:pt>
    <dgm:pt modelId="{1887F7BE-BA91-4640-ABF3-D0FB47AB1E3F}">
      <dgm:prSet phldrT="[Text]" custT="1"/>
      <dgm:spPr/>
      <dgm:t>
        <a:bodyPr/>
        <a:lstStyle/>
        <a:p>
          <a:r>
            <a:rPr lang="zh-CN" altLang="en-US" sz="5000" dirty="0" smtClean="0"/>
            <a:t>喜欢</a:t>
          </a:r>
          <a:r>
            <a:rPr lang="zh-CN" altLang="en-US" sz="5000" dirty="0" smtClean="0">
              <a:solidFill>
                <a:srgbClr val="FF0000"/>
              </a:solidFill>
            </a:rPr>
            <a:t>打</a:t>
          </a:r>
          <a:r>
            <a:rPr lang="zh-CN" altLang="en-US" sz="5000" dirty="0" smtClean="0"/>
            <a:t>桌球</a:t>
          </a:r>
          <a:endParaRPr lang="en-US" sz="5000" dirty="0"/>
        </a:p>
      </dgm:t>
    </dgm:pt>
    <dgm:pt modelId="{A7C2758E-F8F5-43DE-A3FD-13FAACF75CEB}" type="parTrans" cxnId="{561D4BD8-849B-4EA4-93F6-851480FC7C67}">
      <dgm:prSet/>
      <dgm:spPr/>
      <dgm:t>
        <a:bodyPr/>
        <a:lstStyle/>
        <a:p>
          <a:endParaRPr lang="en-US"/>
        </a:p>
      </dgm:t>
    </dgm:pt>
    <dgm:pt modelId="{EC7B0A1B-3CAA-417D-BFB6-313235773CC4}" type="sibTrans" cxnId="{561D4BD8-849B-4EA4-93F6-851480FC7C67}">
      <dgm:prSet/>
      <dgm:spPr/>
      <dgm:t>
        <a:bodyPr/>
        <a:lstStyle/>
        <a:p>
          <a:endParaRPr lang="en-US"/>
        </a:p>
      </dgm:t>
    </dgm:pt>
    <dgm:pt modelId="{D23E7704-CF4A-4540-8760-2C9F2C2F9C75}">
      <dgm:prSet phldrT="[Text]" custT="1"/>
      <dgm:spPr/>
      <dgm:t>
        <a:bodyPr/>
        <a:lstStyle/>
        <a:p>
          <a:r>
            <a:rPr lang="zh-CN" altLang="en-US" sz="5000" dirty="0" smtClean="0">
              <a:solidFill>
                <a:srgbClr val="FF0000"/>
              </a:solidFill>
            </a:rPr>
            <a:t>加入</a:t>
          </a:r>
          <a:r>
            <a:rPr lang="zh-CN" altLang="en-US" sz="5000" dirty="0" smtClean="0"/>
            <a:t>桌球社</a:t>
          </a:r>
          <a:endParaRPr lang="en-US" sz="5000" dirty="0"/>
        </a:p>
      </dgm:t>
    </dgm:pt>
    <dgm:pt modelId="{3E7AE9DB-B9E3-4FD9-9168-7B1C39836275}" type="parTrans" cxnId="{241ED40B-731D-451E-99E9-AC069E937B19}">
      <dgm:prSet/>
      <dgm:spPr/>
      <dgm:t>
        <a:bodyPr/>
        <a:lstStyle/>
        <a:p>
          <a:endParaRPr lang="en-US"/>
        </a:p>
      </dgm:t>
    </dgm:pt>
    <dgm:pt modelId="{24D64E2F-7BB6-4076-AE42-E81FC97EA34A}" type="sibTrans" cxnId="{241ED40B-731D-451E-99E9-AC069E937B19}">
      <dgm:prSet/>
      <dgm:spPr/>
      <dgm:t>
        <a:bodyPr/>
        <a:lstStyle/>
        <a:p>
          <a:endParaRPr lang="en-US"/>
        </a:p>
      </dgm:t>
    </dgm:pt>
    <dgm:pt modelId="{AD8647DD-287A-4324-BB7E-66F5F51C7E6E}">
      <dgm:prSet phldrT="[Text]" custT="1"/>
      <dgm:spPr/>
      <dgm:t>
        <a:bodyPr/>
        <a:lstStyle/>
        <a:p>
          <a:r>
            <a:rPr lang="zh-CN" altLang="en-US" sz="5000" dirty="0" smtClean="0">
              <a:solidFill>
                <a:srgbClr val="FF0000"/>
              </a:solidFill>
            </a:rPr>
            <a:t>成为</a:t>
          </a:r>
          <a:r>
            <a:rPr lang="zh-CN" altLang="en-US" sz="5000" dirty="0" smtClean="0"/>
            <a:t>桌球高手</a:t>
          </a:r>
          <a:endParaRPr lang="en-US" sz="5000" dirty="0"/>
        </a:p>
      </dgm:t>
    </dgm:pt>
    <dgm:pt modelId="{3E0DB50C-10B5-4BA3-AA8B-EE76B5205088}" type="parTrans" cxnId="{607DE94A-E42E-47C0-8CEB-BB3C7E593808}">
      <dgm:prSet/>
      <dgm:spPr/>
      <dgm:t>
        <a:bodyPr/>
        <a:lstStyle/>
        <a:p>
          <a:endParaRPr lang="en-US"/>
        </a:p>
      </dgm:t>
    </dgm:pt>
    <dgm:pt modelId="{E951F0AE-020F-427B-8F72-FEDF69AFD87B}" type="sibTrans" cxnId="{607DE94A-E42E-47C0-8CEB-BB3C7E593808}">
      <dgm:prSet/>
      <dgm:spPr/>
      <dgm:t>
        <a:bodyPr/>
        <a:lstStyle/>
        <a:p>
          <a:endParaRPr lang="en-US"/>
        </a:p>
      </dgm:t>
    </dgm:pt>
    <dgm:pt modelId="{3D0E8F83-7F88-4AA3-9B76-9F80F31CEAA7}">
      <dgm:prSet phldrT="[Text]" custT="1"/>
      <dgm:spPr/>
      <dgm:t>
        <a:bodyPr/>
        <a:lstStyle/>
        <a:p>
          <a:r>
            <a:rPr lang="zh-CN" altLang="en-US" sz="5000" dirty="0" smtClean="0">
              <a:solidFill>
                <a:srgbClr val="FF0000"/>
              </a:solidFill>
            </a:rPr>
            <a:t>在</a:t>
          </a:r>
          <a:r>
            <a:rPr lang="zh-CN" altLang="en-US" sz="5000" dirty="0" smtClean="0"/>
            <a:t>桌球馆</a:t>
          </a:r>
          <a:endParaRPr lang="en-US" sz="5000" dirty="0"/>
        </a:p>
      </dgm:t>
    </dgm:pt>
    <dgm:pt modelId="{3BED71B9-21D7-4939-96F4-0C091C2FE87C}" type="parTrans" cxnId="{FD0C19C4-99D9-41B2-A698-850AC91050C8}">
      <dgm:prSet/>
      <dgm:spPr/>
      <dgm:t>
        <a:bodyPr/>
        <a:lstStyle/>
        <a:p>
          <a:endParaRPr lang="en-US"/>
        </a:p>
      </dgm:t>
    </dgm:pt>
    <dgm:pt modelId="{8EE1E1A3-155E-44EE-BCAE-5366AF825011}" type="sibTrans" cxnId="{FD0C19C4-99D9-41B2-A698-850AC91050C8}">
      <dgm:prSet/>
      <dgm:spPr/>
      <dgm:t>
        <a:bodyPr/>
        <a:lstStyle/>
        <a:p>
          <a:endParaRPr lang="en-US"/>
        </a:p>
      </dgm:t>
    </dgm:pt>
    <dgm:pt modelId="{41089D7E-F721-48F2-9C78-BF6385EEFDEE}" type="pres">
      <dgm:prSet presAssocID="{BD4DF075-5F7C-493B-B243-CECC9EC0404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E597CC7-6478-43E5-BFCA-2337A6C396D9}" type="pres">
      <dgm:prSet presAssocID="{992CF261-21FB-48EA-B938-2EDE6BED3DD0}" presName="centerShape" presStyleLbl="node0" presStyleIdx="0" presStyleCnt="1" custLinFactNeighborX="591" custLinFactNeighborY="-886"/>
      <dgm:spPr/>
      <dgm:t>
        <a:bodyPr/>
        <a:lstStyle/>
        <a:p>
          <a:endParaRPr lang="zh-CN" altLang="en-US"/>
        </a:p>
      </dgm:t>
    </dgm:pt>
    <dgm:pt modelId="{91288297-3D4B-4FA9-B5A6-2A2935A0FCA5}" type="pres">
      <dgm:prSet presAssocID="{A7C2758E-F8F5-43DE-A3FD-13FAACF75CEB}" presName="Name9" presStyleLbl="parChTrans1D2" presStyleIdx="0" presStyleCnt="4"/>
      <dgm:spPr/>
      <dgm:t>
        <a:bodyPr/>
        <a:lstStyle/>
        <a:p>
          <a:endParaRPr lang="zh-CN" altLang="en-US"/>
        </a:p>
      </dgm:t>
    </dgm:pt>
    <dgm:pt modelId="{DEBF9163-8D76-498F-B0CE-45C0B36A6C80}" type="pres">
      <dgm:prSet presAssocID="{A7C2758E-F8F5-43DE-A3FD-13FAACF75CEB}" presName="connTx" presStyleLbl="parChTrans1D2" presStyleIdx="0" presStyleCnt="4"/>
      <dgm:spPr/>
      <dgm:t>
        <a:bodyPr/>
        <a:lstStyle/>
        <a:p>
          <a:endParaRPr lang="zh-CN" altLang="en-US"/>
        </a:p>
      </dgm:t>
    </dgm:pt>
    <dgm:pt modelId="{9C395C01-EDD5-428C-967C-FEA4346128D2}" type="pres">
      <dgm:prSet presAssocID="{1887F7BE-BA91-4640-ABF3-D0FB47AB1E3F}" presName="node" presStyleLbl="node1" presStyleIdx="0" presStyleCnt="4" custScaleX="344207" custScaleY="11056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344ED3-1B0A-43F3-B521-5B8AD8213167}" type="pres">
      <dgm:prSet presAssocID="{3E7AE9DB-B9E3-4FD9-9168-7B1C39836275}" presName="Name9" presStyleLbl="parChTrans1D2" presStyleIdx="1" presStyleCnt="4"/>
      <dgm:spPr/>
      <dgm:t>
        <a:bodyPr/>
        <a:lstStyle/>
        <a:p>
          <a:endParaRPr lang="zh-CN" altLang="en-US"/>
        </a:p>
      </dgm:t>
    </dgm:pt>
    <dgm:pt modelId="{E992FD76-FF8F-44BA-B8C8-9E7DC19AE8F8}" type="pres">
      <dgm:prSet presAssocID="{3E7AE9DB-B9E3-4FD9-9168-7B1C39836275}" presName="connTx" presStyleLbl="parChTrans1D2" presStyleIdx="1" presStyleCnt="4"/>
      <dgm:spPr/>
      <dgm:t>
        <a:bodyPr/>
        <a:lstStyle/>
        <a:p>
          <a:endParaRPr lang="zh-CN" altLang="en-US"/>
        </a:p>
      </dgm:t>
    </dgm:pt>
    <dgm:pt modelId="{91E8E6B3-AAC6-49E7-896E-BF7567D198BD}" type="pres">
      <dgm:prSet presAssocID="{D23E7704-CF4A-4540-8760-2C9F2C2F9C75}" presName="node" presStyleLbl="node1" presStyleIdx="1" presStyleCnt="4" custScaleX="113413" custScaleY="141424" custRadScaleRad="13635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2F424D-F02D-47E1-B9F4-C2BD8094A231}" type="pres">
      <dgm:prSet presAssocID="{3E0DB50C-10B5-4BA3-AA8B-EE76B5205088}" presName="Name9" presStyleLbl="parChTrans1D2" presStyleIdx="2" presStyleCnt="4"/>
      <dgm:spPr/>
      <dgm:t>
        <a:bodyPr/>
        <a:lstStyle/>
        <a:p>
          <a:endParaRPr lang="zh-CN" altLang="en-US"/>
        </a:p>
      </dgm:t>
    </dgm:pt>
    <dgm:pt modelId="{98B55A6C-362C-480F-BAF3-4909D3050C00}" type="pres">
      <dgm:prSet presAssocID="{3E0DB50C-10B5-4BA3-AA8B-EE76B5205088}" presName="connTx" presStyleLbl="parChTrans1D2" presStyleIdx="2" presStyleCnt="4"/>
      <dgm:spPr/>
      <dgm:t>
        <a:bodyPr/>
        <a:lstStyle/>
        <a:p>
          <a:endParaRPr lang="zh-CN" altLang="en-US"/>
        </a:p>
      </dgm:t>
    </dgm:pt>
    <dgm:pt modelId="{C8D9DC1D-6585-42A5-8FD5-3251FA2DE88E}" type="pres">
      <dgm:prSet presAssocID="{AD8647DD-287A-4324-BB7E-66F5F51C7E6E}" presName="node" presStyleLbl="node1" presStyleIdx="2" presStyleCnt="4" custScaleX="339890" custScaleY="146345" custRadScaleRad="101214" custRadScaleInc="-12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ED33DC-5E61-413D-8710-F316B691AC5D}" type="pres">
      <dgm:prSet presAssocID="{3BED71B9-21D7-4939-96F4-0C091C2FE87C}" presName="Name9" presStyleLbl="parChTrans1D2" presStyleIdx="3" presStyleCnt="4"/>
      <dgm:spPr/>
      <dgm:t>
        <a:bodyPr/>
        <a:lstStyle/>
        <a:p>
          <a:endParaRPr lang="zh-CN" altLang="en-US"/>
        </a:p>
      </dgm:t>
    </dgm:pt>
    <dgm:pt modelId="{3D18D2B2-39CB-4E6B-A4A1-87DF18DD6E79}" type="pres">
      <dgm:prSet presAssocID="{3BED71B9-21D7-4939-96F4-0C091C2FE87C}" presName="connTx" presStyleLbl="parChTrans1D2" presStyleIdx="3" presStyleCnt="4"/>
      <dgm:spPr/>
      <dgm:t>
        <a:bodyPr/>
        <a:lstStyle/>
        <a:p>
          <a:endParaRPr lang="zh-CN" altLang="en-US"/>
        </a:p>
      </dgm:t>
    </dgm:pt>
    <dgm:pt modelId="{7C7D9EE1-F7C6-419D-824A-872B0C06E9FF}" type="pres">
      <dgm:prSet presAssocID="{3D0E8F83-7F88-4AA3-9B76-9F80F31CEAA7}" presName="node" presStyleLbl="node1" presStyleIdx="3" presStyleCnt="4" custScaleX="110668" custScaleY="146823" custRadScaleRad="128611" custRadScaleInc="-35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CFAE20C-05BA-174C-84A4-621D869393A3}" type="presOf" srcId="{A7C2758E-F8F5-43DE-A3FD-13FAACF75CEB}" destId="{DEBF9163-8D76-498F-B0CE-45C0B36A6C80}" srcOrd="1" destOrd="0" presId="urn:microsoft.com/office/officeart/2005/8/layout/radial1"/>
    <dgm:cxn modelId="{20A0F2ED-DC46-C447-A48C-E8241870A69B}" type="presOf" srcId="{3BED71B9-21D7-4939-96F4-0C091C2FE87C}" destId="{E2ED33DC-5E61-413D-8710-F316B691AC5D}" srcOrd="0" destOrd="0" presId="urn:microsoft.com/office/officeart/2005/8/layout/radial1"/>
    <dgm:cxn modelId="{561D4BD8-849B-4EA4-93F6-851480FC7C67}" srcId="{992CF261-21FB-48EA-B938-2EDE6BED3DD0}" destId="{1887F7BE-BA91-4640-ABF3-D0FB47AB1E3F}" srcOrd="0" destOrd="0" parTransId="{A7C2758E-F8F5-43DE-A3FD-13FAACF75CEB}" sibTransId="{EC7B0A1B-3CAA-417D-BFB6-313235773CC4}"/>
    <dgm:cxn modelId="{A10F95A1-BAF1-4949-AFB4-0826AFC786A5}" type="presOf" srcId="{3D0E8F83-7F88-4AA3-9B76-9F80F31CEAA7}" destId="{7C7D9EE1-F7C6-419D-824A-872B0C06E9FF}" srcOrd="0" destOrd="0" presId="urn:microsoft.com/office/officeart/2005/8/layout/radial1"/>
    <dgm:cxn modelId="{D5300E5C-BBF5-D545-A802-9D7D9EE0305B}" type="presOf" srcId="{1887F7BE-BA91-4640-ABF3-D0FB47AB1E3F}" destId="{9C395C01-EDD5-428C-967C-FEA4346128D2}" srcOrd="0" destOrd="0" presId="urn:microsoft.com/office/officeart/2005/8/layout/radial1"/>
    <dgm:cxn modelId="{193BAD71-E0BC-4D4B-A889-2936E3EC6899}" type="presOf" srcId="{3BED71B9-21D7-4939-96F4-0C091C2FE87C}" destId="{3D18D2B2-39CB-4E6B-A4A1-87DF18DD6E79}" srcOrd="1" destOrd="0" presId="urn:microsoft.com/office/officeart/2005/8/layout/radial1"/>
    <dgm:cxn modelId="{FD0C19C4-99D9-41B2-A698-850AC91050C8}" srcId="{992CF261-21FB-48EA-B938-2EDE6BED3DD0}" destId="{3D0E8F83-7F88-4AA3-9B76-9F80F31CEAA7}" srcOrd="3" destOrd="0" parTransId="{3BED71B9-21D7-4939-96F4-0C091C2FE87C}" sibTransId="{8EE1E1A3-155E-44EE-BCAE-5366AF825011}"/>
    <dgm:cxn modelId="{241ED40B-731D-451E-99E9-AC069E937B19}" srcId="{992CF261-21FB-48EA-B938-2EDE6BED3DD0}" destId="{D23E7704-CF4A-4540-8760-2C9F2C2F9C75}" srcOrd="1" destOrd="0" parTransId="{3E7AE9DB-B9E3-4FD9-9168-7B1C39836275}" sibTransId="{24D64E2F-7BB6-4076-AE42-E81FC97EA34A}"/>
    <dgm:cxn modelId="{52FF3747-FA05-094E-8D01-E9B618AF62A7}" type="presOf" srcId="{3E0DB50C-10B5-4BA3-AA8B-EE76B5205088}" destId="{5A2F424D-F02D-47E1-B9F4-C2BD8094A231}" srcOrd="0" destOrd="0" presId="urn:microsoft.com/office/officeart/2005/8/layout/radial1"/>
    <dgm:cxn modelId="{7C02BDE1-29FB-447F-A79C-79AF97975E5D}" srcId="{BD4DF075-5F7C-493B-B243-CECC9EC0404A}" destId="{992CF261-21FB-48EA-B938-2EDE6BED3DD0}" srcOrd="0" destOrd="0" parTransId="{65C26F5E-D85A-485F-8330-A7CF140E18C7}" sibTransId="{2C65B461-9625-4AEB-A559-E0011869B039}"/>
    <dgm:cxn modelId="{BF792875-20E9-BA4F-B2A1-4F1CCE6DDACA}" type="presOf" srcId="{BD4DF075-5F7C-493B-B243-CECC9EC0404A}" destId="{41089D7E-F721-48F2-9C78-BF6385EEFDEE}" srcOrd="0" destOrd="0" presId="urn:microsoft.com/office/officeart/2005/8/layout/radial1"/>
    <dgm:cxn modelId="{C5F1DFDF-794E-8346-8784-6E96D40C1B71}" type="presOf" srcId="{992CF261-21FB-48EA-B938-2EDE6BED3DD0}" destId="{3E597CC7-6478-43E5-BFCA-2337A6C396D9}" srcOrd="0" destOrd="0" presId="urn:microsoft.com/office/officeart/2005/8/layout/radial1"/>
    <dgm:cxn modelId="{DFA89109-77E2-BB4F-8D75-EA33B4426437}" type="presOf" srcId="{3E0DB50C-10B5-4BA3-AA8B-EE76B5205088}" destId="{98B55A6C-362C-480F-BAF3-4909D3050C00}" srcOrd="1" destOrd="0" presId="urn:microsoft.com/office/officeart/2005/8/layout/radial1"/>
    <dgm:cxn modelId="{607DE94A-E42E-47C0-8CEB-BB3C7E593808}" srcId="{992CF261-21FB-48EA-B938-2EDE6BED3DD0}" destId="{AD8647DD-287A-4324-BB7E-66F5F51C7E6E}" srcOrd="2" destOrd="0" parTransId="{3E0DB50C-10B5-4BA3-AA8B-EE76B5205088}" sibTransId="{E951F0AE-020F-427B-8F72-FEDF69AFD87B}"/>
    <dgm:cxn modelId="{B0736B20-72DB-A844-893B-ABFDDF5C5362}" type="presOf" srcId="{AD8647DD-287A-4324-BB7E-66F5F51C7E6E}" destId="{C8D9DC1D-6585-42A5-8FD5-3251FA2DE88E}" srcOrd="0" destOrd="0" presId="urn:microsoft.com/office/officeart/2005/8/layout/radial1"/>
    <dgm:cxn modelId="{D9E8DCCD-9106-8648-B5BF-94A9A2F6D27F}" type="presOf" srcId="{A7C2758E-F8F5-43DE-A3FD-13FAACF75CEB}" destId="{91288297-3D4B-4FA9-B5A6-2A2935A0FCA5}" srcOrd="0" destOrd="0" presId="urn:microsoft.com/office/officeart/2005/8/layout/radial1"/>
    <dgm:cxn modelId="{9166056F-BA35-FF42-9050-4D5B8F9DCAE9}" type="presOf" srcId="{3E7AE9DB-B9E3-4FD9-9168-7B1C39836275}" destId="{63344ED3-1B0A-43F3-B521-5B8AD8213167}" srcOrd="0" destOrd="0" presId="urn:microsoft.com/office/officeart/2005/8/layout/radial1"/>
    <dgm:cxn modelId="{99FA496E-F30D-224E-BB1C-0ED4368F3F5E}" type="presOf" srcId="{3E7AE9DB-B9E3-4FD9-9168-7B1C39836275}" destId="{E992FD76-FF8F-44BA-B8C8-9E7DC19AE8F8}" srcOrd="1" destOrd="0" presId="urn:microsoft.com/office/officeart/2005/8/layout/radial1"/>
    <dgm:cxn modelId="{67EC2984-C5BE-AF4A-A0E2-663611F8FD31}" type="presOf" srcId="{D23E7704-CF4A-4540-8760-2C9F2C2F9C75}" destId="{91E8E6B3-AAC6-49E7-896E-BF7567D198BD}" srcOrd="0" destOrd="0" presId="urn:microsoft.com/office/officeart/2005/8/layout/radial1"/>
    <dgm:cxn modelId="{55576AF3-1AFC-3841-988A-9B0B2A1FDCEE}" type="presParOf" srcId="{41089D7E-F721-48F2-9C78-BF6385EEFDEE}" destId="{3E597CC7-6478-43E5-BFCA-2337A6C396D9}" srcOrd="0" destOrd="0" presId="urn:microsoft.com/office/officeart/2005/8/layout/radial1"/>
    <dgm:cxn modelId="{5D4766FE-76A0-994A-84CB-B33819E330EE}" type="presParOf" srcId="{41089D7E-F721-48F2-9C78-BF6385EEFDEE}" destId="{91288297-3D4B-4FA9-B5A6-2A2935A0FCA5}" srcOrd="1" destOrd="0" presId="urn:microsoft.com/office/officeart/2005/8/layout/radial1"/>
    <dgm:cxn modelId="{4A780B23-71C1-EF4A-BCFE-2AD0F60B8844}" type="presParOf" srcId="{91288297-3D4B-4FA9-B5A6-2A2935A0FCA5}" destId="{DEBF9163-8D76-498F-B0CE-45C0B36A6C80}" srcOrd="0" destOrd="0" presId="urn:microsoft.com/office/officeart/2005/8/layout/radial1"/>
    <dgm:cxn modelId="{8CDE1DC3-B0D1-FF4E-83EF-C9AE73C9F307}" type="presParOf" srcId="{41089D7E-F721-48F2-9C78-BF6385EEFDEE}" destId="{9C395C01-EDD5-428C-967C-FEA4346128D2}" srcOrd="2" destOrd="0" presId="urn:microsoft.com/office/officeart/2005/8/layout/radial1"/>
    <dgm:cxn modelId="{217EEF1D-9A01-C242-AA39-A32060CF97D8}" type="presParOf" srcId="{41089D7E-F721-48F2-9C78-BF6385EEFDEE}" destId="{63344ED3-1B0A-43F3-B521-5B8AD8213167}" srcOrd="3" destOrd="0" presId="urn:microsoft.com/office/officeart/2005/8/layout/radial1"/>
    <dgm:cxn modelId="{DF0CBA28-7FCB-F147-92D8-A3723A95F704}" type="presParOf" srcId="{63344ED3-1B0A-43F3-B521-5B8AD8213167}" destId="{E992FD76-FF8F-44BA-B8C8-9E7DC19AE8F8}" srcOrd="0" destOrd="0" presId="urn:microsoft.com/office/officeart/2005/8/layout/radial1"/>
    <dgm:cxn modelId="{577F8DE7-C7A1-1949-8252-EBCF16C3A3C0}" type="presParOf" srcId="{41089D7E-F721-48F2-9C78-BF6385EEFDEE}" destId="{91E8E6B3-AAC6-49E7-896E-BF7567D198BD}" srcOrd="4" destOrd="0" presId="urn:microsoft.com/office/officeart/2005/8/layout/radial1"/>
    <dgm:cxn modelId="{95ECB723-D30E-1143-853C-51F2688E543C}" type="presParOf" srcId="{41089D7E-F721-48F2-9C78-BF6385EEFDEE}" destId="{5A2F424D-F02D-47E1-B9F4-C2BD8094A231}" srcOrd="5" destOrd="0" presId="urn:microsoft.com/office/officeart/2005/8/layout/radial1"/>
    <dgm:cxn modelId="{2F5E98A5-798A-1E4A-9632-9FC56A886281}" type="presParOf" srcId="{5A2F424D-F02D-47E1-B9F4-C2BD8094A231}" destId="{98B55A6C-362C-480F-BAF3-4909D3050C00}" srcOrd="0" destOrd="0" presId="urn:microsoft.com/office/officeart/2005/8/layout/radial1"/>
    <dgm:cxn modelId="{47C5724F-9682-EA4E-9971-21849C9B0AD4}" type="presParOf" srcId="{41089D7E-F721-48F2-9C78-BF6385EEFDEE}" destId="{C8D9DC1D-6585-42A5-8FD5-3251FA2DE88E}" srcOrd="6" destOrd="0" presId="urn:microsoft.com/office/officeart/2005/8/layout/radial1"/>
    <dgm:cxn modelId="{BB3C3892-680B-894F-BA26-1AEFA006DE8E}" type="presParOf" srcId="{41089D7E-F721-48F2-9C78-BF6385EEFDEE}" destId="{E2ED33DC-5E61-413D-8710-F316B691AC5D}" srcOrd="7" destOrd="0" presId="urn:microsoft.com/office/officeart/2005/8/layout/radial1"/>
    <dgm:cxn modelId="{B4DBA973-B38B-8642-8777-F7D80628B040}" type="presParOf" srcId="{E2ED33DC-5E61-413D-8710-F316B691AC5D}" destId="{3D18D2B2-39CB-4E6B-A4A1-87DF18DD6E79}" srcOrd="0" destOrd="0" presId="urn:microsoft.com/office/officeart/2005/8/layout/radial1"/>
    <dgm:cxn modelId="{DA1E345F-B6D2-2448-84A8-9C8316354DB9}" type="presParOf" srcId="{41089D7E-F721-48F2-9C78-BF6385EEFDEE}" destId="{7C7D9EE1-F7C6-419D-824A-872B0C06E9FF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97CC7-6478-43E5-BFCA-2337A6C396D9}">
      <dsp:nvSpPr>
        <dsp:cNvPr id="0" name=""/>
        <dsp:cNvSpPr/>
      </dsp:nvSpPr>
      <dsp:spPr>
        <a:xfrm>
          <a:off x="3124180" y="2146319"/>
          <a:ext cx="1783059" cy="1783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700" kern="1200"/>
            <a:t>桌球</a:t>
          </a:r>
          <a:endParaRPr lang="en-US" sz="4700" kern="1200"/>
        </a:p>
      </dsp:txBody>
      <dsp:txXfrm>
        <a:off x="3385303" y="2407442"/>
        <a:ext cx="1260813" cy="1260813"/>
      </dsp:txXfrm>
    </dsp:sp>
    <dsp:sp modelId="{91288297-3D4B-4FA9-B5A6-2A2935A0FCA5}">
      <dsp:nvSpPr>
        <dsp:cNvPr id="0" name=""/>
        <dsp:cNvSpPr/>
      </dsp:nvSpPr>
      <dsp:spPr>
        <a:xfrm rot="16158635">
          <a:off x="3800659" y="1924447"/>
          <a:ext cx="403788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403788" y="2005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992459" y="1934409"/>
        <a:ext cx="20189" cy="20189"/>
      </dsp:txXfrm>
    </dsp:sp>
    <dsp:sp modelId="{9C395C01-EDD5-428C-967C-FEA4346128D2}">
      <dsp:nvSpPr>
        <dsp:cNvPr id="0" name=""/>
        <dsp:cNvSpPr/>
      </dsp:nvSpPr>
      <dsp:spPr>
        <a:xfrm>
          <a:off x="1684639" y="-228766"/>
          <a:ext cx="4607248" cy="19714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打桌球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200" kern="1200" dirty="0"/>
            <a:t>喜欢打桌球</a:t>
          </a:r>
          <a:endParaRPr lang="en-US" sz="3200" kern="1200" dirty="0"/>
        </a:p>
      </dsp:txBody>
      <dsp:txXfrm>
        <a:off x="2359355" y="59939"/>
        <a:ext cx="3257816" cy="1393994"/>
      </dsp:txXfrm>
    </dsp:sp>
    <dsp:sp modelId="{63344ED3-1B0A-43F3-B521-5B8AD8213167}">
      <dsp:nvSpPr>
        <dsp:cNvPr id="0" name=""/>
        <dsp:cNvSpPr/>
      </dsp:nvSpPr>
      <dsp:spPr>
        <a:xfrm rot="47557">
          <a:off x="4907103" y="3037538"/>
          <a:ext cx="1071788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1071788" y="2005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16203" y="3030800"/>
        <a:ext cx="53589" cy="53589"/>
      </dsp:txXfrm>
    </dsp:sp>
    <dsp:sp modelId="{91E8E6B3-AAC6-49E7-896E-BF7567D198BD}">
      <dsp:nvSpPr>
        <dsp:cNvPr id="0" name=""/>
        <dsp:cNvSpPr/>
      </dsp:nvSpPr>
      <dsp:spPr>
        <a:xfrm>
          <a:off x="5978778" y="1818159"/>
          <a:ext cx="2022221" cy="25216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桌球社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200" kern="1200" dirty="0"/>
            <a:t>加入桌球社</a:t>
          </a:r>
          <a:endParaRPr lang="en-US" sz="3200" kern="1200" dirty="0"/>
        </a:p>
      </dsp:txBody>
      <dsp:txXfrm>
        <a:off x="6274925" y="2187450"/>
        <a:ext cx="1429927" cy="1783092"/>
      </dsp:txXfrm>
    </dsp:sp>
    <dsp:sp modelId="{5A2F424D-F02D-47E1-B9F4-C2BD8094A231}">
      <dsp:nvSpPr>
        <dsp:cNvPr id="0" name=""/>
        <dsp:cNvSpPr/>
      </dsp:nvSpPr>
      <dsp:spPr>
        <a:xfrm rot="5059601">
          <a:off x="4025725" y="3991219"/>
          <a:ext cx="173376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173376" y="2005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08079" y="4006941"/>
        <a:ext cx="8668" cy="8668"/>
      </dsp:txXfrm>
    </dsp:sp>
    <dsp:sp modelId="{C8D9DC1D-6585-42A5-8FD5-3251FA2DE88E}">
      <dsp:nvSpPr>
        <dsp:cNvPr id="0" name=""/>
        <dsp:cNvSpPr/>
      </dsp:nvSpPr>
      <dsp:spPr>
        <a:xfrm>
          <a:off x="1220257" y="4096347"/>
          <a:ext cx="6060441" cy="26094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桌球高手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200" kern="1200" dirty="0"/>
            <a:t>成为桌球高手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200" kern="1200"/>
            <a:t>想成为桌球高手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200" kern="1200" dirty="0"/>
            <a:t>我想成为桌球高手</a:t>
          </a:r>
          <a:endParaRPr lang="en-US" sz="3200" kern="1200" dirty="0"/>
        </a:p>
      </dsp:txBody>
      <dsp:txXfrm>
        <a:off x="2107788" y="4478487"/>
        <a:ext cx="4285379" cy="1845138"/>
      </dsp:txXfrm>
    </dsp:sp>
    <dsp:sp modelId="{E2ED33DC-5E61-413D-8710-F316B691AC5D}">
      <dsp:nvSpPr>
        <dsp:cNvPr id="0" name=""/>
        <dsp:cNvSpPr/>
      </dsp:nvSpPr>
      <dsp:spPr>
        <a:xfrm rot="10743654">
          <a:off x="1988336" y="3041714"/>
          <a:ext cx="1136040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1136040" y="2005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527955" y="3033370"/>
        <a:ext cx="56802" cy="56802"/>
      </dsp:txXfrm>
    </dsp:sp>
    <dsp:sp modelId="{7C7D9EE1-F7C6-419D-824A-872B0C06E9FF}">
      <dsp:nvSpPr>
        <dsp:cNvPr id="0" name=""/>
        <dsp:cNvSpPr/>
      </dsp:nvSpPr>
      <dsp:spPr>
        <a:xfrm>
          <a:off x="15211" y="1778281"/>
          <a:ext cx="1973276" cy="26179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/>
            <a:t>桌球馆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200" kern="1200" dirty="0"/>
            <a:t>在桌球馆</a:t>
          </a:r>
          <a:endParaRPr lang="en-US" sz="3200" kern="1200" dirty="0"/>
        </a:p>
      </dsp:txBody>
      <dsp:txXfrm>
        <a:off x="304191" y="2161670"/>
        <a:ext cx="1395316" cy="1851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97CC7-6478-43E5-BFCA-2337A6C396D9}">
      <dsp:nvSpPr>
        <dsp:cNvPr id="0" name=""/>
        <dsp:cNvSpPr/>
      </dsp:nvSpPr>
      <dsp:spPr>
        <a:xfrm>
          <a:off x="3124180" y="2146319"/>
          <a:ext cx="1783059" cy="1783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700" kern="1200" dirty="0"/>
            <a:t>桌球</a:t>
          </a:r>
          <a:endParaRPr lang="en-US" sz="4700" kern="1200" dirty="0"/>
        </a:p>
      </dsp:txBody>
      <dsp:txXfrm>
        <a:off x="3385303" y="2407442"/>
        <a:ext cx="1260813" cy="1260813"/>
      </dsp:txXfrm>
    </dsp:sp>
    <dsp:sp modelId="{91288297-3D4B-4FA9-B5A6-2A2935A0FCA5}">
      <dsp:nvSpPr>
        <dsp:cNvPr id="0" name=""/>
        <dsp:cNvSpPr/>
      </dsp:nvSpPr>
      <dsp:spPr>
        <a:xfrm rot="16158635">
          <a:off x="3800662" y="1924450"/>
          <a:ext cx="403783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403783" y="2005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992459" y="1934412"/>
        <a:ext cx="20189" cy="20189"/>
      </dsp:txXfrm>
    </dsp:sp>
    <dsp:sp modelId="{9C395C01-EDD5-428C-967C-FEA4346128D2}">
      <dsp:nvSpPr>
        <dsp:cNvPr id="0" name=""/>
        <dsp:cNvSpPr/>
      </dsp:nvSpPr>
      <dsp:spPr>
        <a:xfrm>
          <a:off x="919555" y="-228766"/>
          <a:ext cx="6137416" cy="197140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000" kern="1200" dirty="0" smtClean="0"/>
            <a:t>喜欢</a:t>
          </a:r>
          <a:r>
            <a:rPr lang="zh-CN" altLang="en-US" sz="5000" kern="1200" dirty="0" smtClean="0">
              <a:solidFill>
                <a:srgbClr val="FF0000"/>
              </a:solidFill>
            </a:rPr>
            <a:t>打</a:t>
          </a:r>
          <a:r>
            <a:rPr lang="zh-CN" altLang="en-US" sz="5000" kern="1200" dirty="0" smtClean="0"/>
            <a:t>桌球</a:t>
          </a:r>
          <a:endParaRPr lang="en-US" sz="5000" kern="1200" dirty="0"/>
        </a:p>
      </dsp:txBody>
      <dsp:txXfrm>
        <a:off x="1818359" y="59939"/>
        <a:ext cx="4339808" cy="1393994"/>
      </dsp:txXfrm>
    </dsp:sp>
    <dsp:sp modelId="{63344ED3-1B0A-43F3-B521-5B8AD8213167}">
      <dsp:nvSpPr>
        <dsp:cNvPr id="0" name=""/>
        <dsp:cNvSpPr/>
      </dsp:nvSpPr>
      <dsp:spPr>
        <a:xfrm rot="47557">
          <a:off x="4907103" y="3037538"/>
          <a:ext cx="1071788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1071788" y="2005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16203" y="3030800"/>
        <a:ext cx="53589" cy="53589"/>
      </dsp:txXfrm>
    </dsp:sp>
    <dsp:sp modelId="{91E8E6B3-AAC6-49E7-896E-BF7567D198BD}">
      <dsp:nvSpPr>
        <dsp:cNvPr id="0" name=""/>
        <dsp:cNvSpPr/>
      </dsp:nvSpPr>
      <dsp:spPr>
        <a:xfrm>
          <a:off x="5978778" y="1818159"/>
          <a:ext cx="2022221" cy="25216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000" kern="1200" dirty="0" smtClean="0">
              <a:solidFill>
                <a:srgbClr val="FF0000"/>
              </a:solidFill>
            </a:rPr>
            <a:t>加入</a:t>
          </a:r>
          <a:r>
            <a:rPr lang="zh-CN" altLang="en-US" sz="5000" kern="1200" dirty="0" smtClean="0"/>
            <a:t>桌球社</a:t>
          </a:r>
          <a:endParaRPr lang="en-US" sz="5000" kern="1200" dirty="0"/>
        </a:p>
      </dsp:txBody>
      <dsp:txXfrm>
        <a:off x="6274925" y="2187450"/>
        <a:ext cx="1429927" cy="1783092"/>
      </dsp:txXfrm>
    </dsp:sp>
    <dsp:sp modelId="{5A2F424D-F02D-47E1-B9F4-C2BD8094A231}">
      <dsp:nvSpPr>
        <dsp:cNvPr id="0" name=""/>
        <dsp:cNvSpPr/>
      </dsp:nvSpPr>
      <dsp:spPr>
        <a:xfrm rot="5103867">
          <a:off x="4013898" y="3991604"/>
          <a:ext cx="171812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171812" y="2005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95508" y="4007365"/>
        <a:ext cx="8590" cy="8590"/>
      </dsp:txXfrm>
    </dsp:sp>
    <dsp:sp modelId="{C8D9DC1D-6585-42A5-8FD5-3251FA2DE88E}">
      <dsp:nvSpPr>
        <dsp:cNvPr id="0" name=""/>
        <dsp:cNvSpPr/>
      </dsp:nvSpPr>
      <dsp:spPr>
        <a:xfrm>
          <a:off x="1189564" y="4096347"/>
          <a:ext cx="6060441" cy="260941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000" kern="1200" dirty="0" smtClean="0">
              <a:solidFill>
                <a:srgbClr val="FF0000"/>
              </a:solidFill>
            </a:rPr>
            <a:t>成为</a:t>
          </a:r>
          <a:r>
            <a:rPr lang="zh-CN" altLang="en-US" sz="5000" kern="1200" dirty="0" smtClean="0"/>
            <a:t>桌球高手</a:t>
          </a:r>
          <a:endParaRPr lang="en-US" sz="5000" kern="1200" dirty="0"/>
        </a:p>
      </dsp:txBody>
      <dsp:txXfrm>
        <a:off x="2077095" y="4478487"/>
        <a:ext cx="4285379" cy="1845138"/>
      </dsp:txXfrm>
    </dsp:sp>
    <dsp:sp modelId="{E2ED33DC-5E61-413D-8710-F316B691AC5D}">
      <dsp:nvSpPr>
        <dsp:cNvPr id="0" name=""/>
        <dsp:cNvSpPr/>
      </dsp:nvSpPr>
      <dsp:spPr>
        <a:xfrm rot="10743654">
          <a:off x="1988336" y="3041714"/>
          <a:ext cx="1136040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1136040" y="2005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527955" y="3033370"/>
        <a:ext cx="56802" cy="56802"/>
      </dsp:txXfrm>
    </dsp:sp>
    <dsp:sp modelId="{7C7D9EE1-F7C6-419D-824A-872B0C06E9FF}">
      <dsp:nvSpPr>
        <dsp:cNvPr id="0" name=""/>
        <dsp:cNvSpPr/>
      </dsp:nvSpPr>
      <dsp:spPr>
        <a:xfrm>
          <a:off x="15211" y="1778281"/>
          <a:ext cx="1973276" cy="261794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000" kern="1200" dirty="0" smtClean="0">
              <a:solidFill>
                <a:srgbClr val="FF0000"/>
              </a:solidFill>
            </a:rPr>
            <a:t>在</a:t>
          </a:r>
          <a:r>
            <a:rPr lang="zh-CN" altLang="en-US" sz="5000" kern="1200" dirty="0" smtClean="0"/>
            <a:t>桌球馆</a:t>
          </a:r>
          <a:endParaRPr lang="en-US" sz="5000" kern="1200" dirty="0"/>
        </a:p>
      </dsp:txBody>
      <dsp:txXfrm>
        <a:off x="304191" y="2161670"/>
        <a:ext cx="1395316" cy="1851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AFE32-4F65-9B44-BFFE-5D597BCDE5F2}" type="datetimeFigureOut">
              <a:rPr kumimoji="1" lang="zh-CN" altLang="en-US" smtClean="0"/>
              <a:pPr/>
              <a:t>12/4/14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4D44C-B437-7547-BF50-E2D6EE6BB0FF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75289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D281E-AD2A-4A7C-A102-479EE2B89C2E}" type="datetimeFigureOut">
              <a:rPr lang="en-US" smtClean="0"/>
              <a:pPr/>
              <a:t>12/4/14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FCFD-E79F-4699-94C5-D034943B9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341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27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他是谁？</a:t>
            </a:r>
            <a:endParaRPr kumimoji="1" lang="en-US" altLang="zh-CN" dirty="0" smtClean="0"/>
          </a:p>
          <a:p>
            <a:r>
              <a:rPr kumimoji="1" lang="zh-CN" altLang="zh-CN" dirty="0" smtClean="0"/>
              <a:t>J</a:t>
            </a:r>
            <a:r>
              <a:rPr kumimoji="1" lang="en-US" altLang="zh-CN" dirty="0" err="1" smtClean="0"/>
              <a:t>eremy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他在打篮球</a:t>
            </a:r>
            <a:endParaRPr kumimoji="1" lang="en-US" altLang="zh-CN" dirty="0" smtClean="0"/>
          </a:p>
          <a:p>
            <a:r>
              <a:rPr kumimoji="1" lang="zh-CN" altLang="en-US" dirty="0" smtClean="0"/>
              <a:t>他是篮球高手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79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他是谁？</a:t>
            </a:r>
            <a:endParaRPr kumimoji="1" lang="en-US" altLang="zh-CN" dirty="0" smtClean="0"/>
          </a:p>
          <a:p>
            <a:r>
              <a:rPr kumimoji="1" lang="zh-CN" altLang="zh-CN" dirty="0" smtClean="0"/>
              <a:t>J</a:t>
            </a:r>
            <a:r>
              <a:rPr kumimoji="1" lang="en-US" altLang="zh-CN" dirty="0" err="1" smtClean="0"/>
              <a:t>eremy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他在打篮球</a:t>
            </a:r>
            <a:endParaRPr kumimoji="1" lang="en-US" altLang="zh-CN" dirty="0" smtClean="0"/>
          </a:p>
          <a:p>
            <a:r>
              <a:rPr kumimoji="1" lang="zh-CN" altLang="en-US" dirty="0" smtClean="0"/>
              <a:t>他是篮球高手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79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7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79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没有组词练习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86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dirty="0" smtClean="0"/>
              <a:t>社稷，后用以借指国家）。</a:t>
            </a:r>
            <a:endParaRPr lang="en-US" altLang="zh-CN" dirty="0" smtClean="0"/>
          </a:p>
          <a:p>
            <a:r>
              <a:rPr lang="en-US" altLang="zh-CN" dirty="0" smtClean="0"/>
              <a:t>2. </a:t>
            </a:r>
            <a:r>
              <a:rPr lang="zh-CN" altLang="zh-CN" dirty="0" smtClean="0"/>
              <a:t>团体或机构：报～。结～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01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dirty="0" smtClean="0"/>
              <a:t>社稷，后用以借指国家）。</a:t>
            </a:r>
            <a:endParaRPr lang="en-US" altLang="zh-CN" dirty="0" smtClean="0"/>
          </a:p>
          <a:p>
            <a:r>
              <a:rPr lang="en-US" altLang="zh-CN" dirty="0" smtClean="0"/>
              <a:t>2. </a:t>
            </a:r>
            <a:r>
              <a:rPr lang="zh-CN" altLang="zh-CN" dirty="0" smtClean="0"/>
              <a:t>团体或机构：报～。结～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01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89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 the words related to the image, underline the location on the poster, box the activity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15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 the words related to the image, underline the location on the poster, box the activity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1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kumimoji="1" lang="zh-CN" altLang="en-US" dirty="0" smtClean="0"/>
              <a:t>你是一个什么样的人？</a:t>
            </a:r>
            <a:endParaRPr kumimoji="1" lang="en-US" altLang="zh-CN" dirty="0" smtClean="0"/>
          </a:p>
          <a:p>
            <a:pPr marL="514350" indent="-514350">
              <a:buAutoNum type="arabicPeriod"/>
            </a:pPr>
            <a:r>
              <a:rPr kumimoji="1" lang="zh-CN" altLang="en-US" dirty="0" smtClean="0"/>
              <a:t>你和你的好朋友喜欢一起做什么？</a:t>
            </a:r>
            <a:endParaRPr kumimoji="1" lang="en-US" altLang="zh-CN" dirty="0" smtClean="0"/>
          </a:p>
          <a:p>
            <a:pPr marL="514350" indent="-514350">
              <a:buAutoNum type="arabicPeriod"/>
            </a:pPr>
            <a:r>
              <a:rPr kumimoji="1" lang="zh-CN" altLang="en-US" dirty="0" smtClean="0"/>
              <a:t>你们在学校加入哪一个社团，一起做喜欢做的活动？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74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T: repeat what students said</a:t>
            </a:r>
          </a:p>
          <a:p>
            <a:r>
              <a:rPr lang="zh-CN" altLang="en-US" dirty="0" smtClean="0"/>
              <a:t>为什么要加入社</a:t>
            </a:r>
            <a:endParaRPr lang="en-US" altLang="zh-CN" dirty="0" smtClean="0"/>
          </a:p>
          <a:p>
            <a:r>
              <a:rPr lang="zh-CN" altLang="en-US" dirty="0" smtClean="0"/>
              <a:t>因为她要成为篮球高手，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51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T: repeat what students said</a:t>
            </a:r>
          </a:p>
          <a:p>
            <a:r>
              <a:rPr lang="zh-CN" altLang="en-US" dirty="0" smtClean="0"/>
              <a:t>为什么要加入社</a:t>
            </a:r>
            <a:endParaRPr lang="en-US" altLang="zh-CN" dirty="0" smtClean="0"/>
          </a:p>
          <a:p>
            <a:r>
              <a:rPr lang="zh-CN" altLang="en-US" dirty="0" smtClean="0"/>
              <a:t>因为她要成为篮球高手，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5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5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54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r>
              <a:rPr lang="en-US" baseline="0" dirty="0" smtClean="0"/>
              <a:t> the phrase: ……</a:t>
            </a:r>
            <a:r>
              <a:rPr lang="zh-CN" altLang="en-US" baseline="0" dirty="0" smtClean="0"/>
              <a:t>的人</a:t>
            </a:r>
            <a:r>
              <a:rPr lang="en-US" altLang="zh-CN" baseline="0" dirty="0" smtClean="0"/>
              <a:t>. Check students HW (1 minute)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0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share their writing</a:t>
            </a:r>
            <a:r>
              <a:rPr lang="en-US" baseline="0" dirty="0" smtClean="0"/>
              <a:t> in the class. (2 minute)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24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r>
              <a:rPr lang="en-US" baseline="0" dirty="0" smtClean="0"/>
              <a:t> the phrase: ……</a:t>
            </a:r>
            <a:r>
              <a:rPr lang="zh-CN" altLang="en-US" baseline="0" dirty="0" smtClean="0"/>
              <a:t>的人</a:t>
            </a:r>
            <a:r>
              <a:rPr lang="en-US" altLang="zh-CN" baseline="0" dirty="0" smtClean="0"/>
              <a:t>. Check students HW (1 minute)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0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r>
              <a:rPr lang="en-US" baseline="0" dirty="0" smtClean="0"/>
              <a:t> the phrase: ……</a:t>
            </a:r>
            <a:r>
              <a:rPr lang="zh-CN" altLang="en-US" baseline="0" dirty="0" smtClean="0"/>
              <a:t>的人</a:t>
            </a:r>
            <a:r>
              <a:rPr lang="en-US" altLang="zh-CN" baseline="0" dirty="0" smtClean="0"/>
              <a:t>. Check students HW (1 minute)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0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CFD-E79F-4699-94C5-D034943B9A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89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BE8-7365-4A4D-9001-FE35918569F1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7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5798-6CAB-A848-AA79-AA9AB6655F7E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7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F021-3D93-B542-B979-23E177B24DCD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1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1823-8C23-134F-85C1-DEF4F5606443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5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DE32-5635-2141-9BCD-3BEC777C9965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5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F5E1-899E-6840-B432-36A6F21BDB40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3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5CAEA-908B-C245-AF88-97AEA7C10152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4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637BF-A922-7E43-9CA9-EEF61A78163C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4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B278-AB15-9F4D-9ECC-1151954C212B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5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EC1D1-C2BA-6C43-AC12-07A153C1C5C6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BA26-CD1D-9144-9836-7ACBA6DBFD2E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75FB0-2FC7-A441-9691-C89A77CD40B2}" type="datetime1">
              <a:rPr lang="en-US" altLang="zh-CN" smtClean="0"/>
              <a:pPr/>
              <a:t>12/4/14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HS group for Read On 2014 @Holy Cross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8D257-01D2-47A3-BBBD-62EE142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3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quizlet.com/45558594/hs-read-on-2014-matching-activity-flash-cards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hyperlink" Target="http://www.archchinese.com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hyperlink" Target="http://www.archchinese.com/" TargetMode="External"/><Relationship Id="rId11" Type="http://schemas.openxmlformats.org/officeDocument/2006/relationships/hyperlink" Target="http://www.zdic.net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5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5.jpe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29 at 7.16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9144000" cy="3987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8600"/>
            <a:ext cx="8991600" cy="2590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800" dirty="0" smtClean="0"/>
              <a:t>示范教学部分：阅读二</a:t>
            </a:r>
            <a:r>
              <a:rPr kumimoji="1" lang="en-US" altLang="zh-CN" sz="3800" dirty="0" smtClean="0"/>
              <a:t> </a:t>
            </a:r>
          </a:p>
          <a:p>
            <a:pPr algn="ctr"/>
            <a:r>
              <a:rPr kumimoji="1" lang="zh-CN" altLang="en-US" sz="3800" dirty="0" smtClean="0"/>
              <a:t>（示范重点：扩词组句，阅读海报，准备写长句练习）</a:t>
            </a:r>
            <a:endParaRPr kumimoji="1" lang="en-US" altLang="zh-CN" sz="3800" dirty="0" smtClean="0"/>
          </a:p>
          <a:p>
            <a:pPr algn="ctr"/>
            <a:r>
              <a:rPr kumimoji="1" lang="en-US" altLang="zh-CN" sz="4800" dirty="0" smtClean="0"/>
              <a:t>Wei-Li</a:t>
            </a:r>
            <a:r>
              <a:rPr kumimoji="1" lang="zh-CN" altLang="en-US" sz="4800" dirty="0" smtClean="0"/>
              <a:t> </a:t>
            </a:r>
            <a:r>
              <a:rPr kumimoji="1" lang="en-US" altLang="zh-CN" sz="4800" dirty="0" smtClean="0"/>
              <a:t>Huang</a:t>
            </a:r>
            <a:r>
              <a:rPr kumimoji="1" lang="zh-CN" altLang="en-US" sz="4800" dirty="0" smtClean="0"/>
              <a:t> </a:t>
            </a:r>
            <a:r>
              <a:rPr kumimoji="1" lang="en-US" altLang="zh-CN" sz="4800" dirty="0" smtClean="0"/>
              <a:t>(Winnie)</a:t>
            </a:r>
            <a:endParaRPr kumimoji="1" lang="zh-CN" altLang="en-US" sz="4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8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Review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activity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w</a:t>
            </a:r>
            <a:r>
              <a:rPr kumimoji="1" lang="en-US" altLang="zh-CN" dirty="0" smtClean="0"/>
              <a:t>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quizlet</a:t>
            </a:r>
            <a:r>
              <a:rPr kumimoji="1" lang="en-US" altLang="zh-CN" dirty="0" smtClean="0"/>
              <a:t>)</a:t>
            </a:r>
            <a:endParaRPr kumimoji="1"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>
                <a:hlinkClick r:id="rId2"/>
              </a:rPr>
              <a:t>http://quizlet.com/45558594/hs-read-on-2014-matching-activity-flash-cards</a:t>
            </a:r>
            <a:r>
              <a:rPr kumimoji="1" lang="en-US" altLang="zh-CN" dirty="0" smtClean="0">
                <a:hlinkClick r:id="rId2"/>
              </a:rPr>
              <a:t>/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1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29 at 8.5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7098431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7772400" cy="1362075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dirty="0" smtClean="0"/>
              <a:t>进入新课</a:t>
            </a:r>
            <a:r>
              <a:rPr kumimoji="1" lang="zh-CN" altLang="en-US" dirty="0"/>
              <a:t>：</a:t>
            </a:r>
            <a:r>
              <a:rPr kumimoji="1" lang="zh-CN" altLang="en-US" dirty="0" smtClean="0"/>
              <a:t>学新词</a:t>
            </a:r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209800" y="5181600"/>
            <a:ext cx="4306887" cy="1500187"/>
          </a:xfrm>
        </p:spPr>
        <p:txBody>
          <a:bodyPr>
            <a:normAutofit/>
          </a:bodyPr>
          <a:lstStyle/>
          <a:p>
            <a:r>
              <a:rPr kumimoji="1" lang="zh-CN" altLang="en-US" sz="4800" dirty="0">
                <a:solidFill>
                  <a:schemeClr val="tx1"/>
                </a:solidFill>
              </a:rPr>
              <a:t>看</a:t>
            </a:r>
            <a:r>
              <a:rPr kumimoji="1" lang="en-US" altLang="zh-CN" sz="4800" dirty="0">
                <a:solidFill>
                  <a:schemeClr val="tx1"/>
                </a:solidFill>
              </a:rPr>
              <a:t> </a:t>
            </a:r>
            <a:r>
              <a:rPr kumimoji="1" lang="en-US" altLang="zh-CN" sz="4800" dirty="0" err="1">
                <a:solidFill>
                  <a:schemeClr val="tx1"/>
                </a:solidFill>
              </a:rPr>
              <a:t>jiǎng</a:t>
            </a:r>
            <a:r>
              <a:rPr kumimoji="1" lang="en-US" altLang="zh-CN" sz="4800" dirty="0">
                <a:solidFill>
                  <a:schemeClr val="tx1"/>
                </a:solidFill>
              </a:rPr>
              <a:t> </a:t>
            </a:r>
            <a:r>
              <a:rPr kumimoji="1" lang="en-US" altLang="zh-CN" sz="4800" dirty="0" err="1" smtClean="0">
                <a:solidFill>
                  <a:schemeClr val="tx1"/>
                </a:solidFill>
              </a:rPr>
              <a:t>yì</a:t>
            </a:r>
            <a:r>
              <a:rPr kumimoji="1" lang="en-US" altLang="zh-CN" sz="4800" dirty="0" smtClean="0">
                <a:solidFill>
                  <a:schemeClr val="tx1"/>
                </a:solidFill>
              </a:rPr>
              <a:t>(</a:t>
            </a:r>
            <a:r>
              <a:rPr kumimoji="1" lang="zh-CN" altLang="en-US" sz="4800" dirty="0" smtClean="0">
                <a:solidFill>
                  <a:schemeClr val="tx1"/>
                </a:solidFill>
              </a:rPr>
              <a:t>二</a:t>
            </a:r>
            <a:r>
              <a:rPr kumimoji="1" lang="en-US" altLang="zh-CN" sz="4800" dirty="0" smtClean="0">
                <a:solidFill>
                  <a:schemeClr val="tx1"/>
                </a:solidFill>
              </a:rPr>
              <a:t>)</a:t>
            </a:r>
            <a:r>
              <a:rPr kumimoji="1" lang="zh-CN" altLang="en-US" sz="4800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dirty="0"/>
              <a:t/>
            </a:r>
            <a:br>
              <a:rPr kumimoji="1" lang="en-US" altLang="zh-CN" dirty="0"/>
            </a:br>
            <a:endParaRPr kumimoji="1" lang="zh-CN" altLang="en-US" dirty="0"/>
          </a:p>
        </p:txBody>
      </p:sp>
      <p:pic>
        <p:nvPicPr>
          <p:cNvPr id="8" name="Picture 7" descr="Screen Shot 2014-07-28 at 10.33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33" y="4724400"/>
            <a:ext cx="2281767" cy="2133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3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457200"/>
            <a:ext cx="2667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zh-CN" sz="4200" dirty="0" smtClean="0"/>
              <a:t>Q</a:t>
            </a:r>
            <a:r>
              <a:rPr kumimoji="1" lang="en-US" altLang="zh-CN" sz="4200" dirty="0" smtClean="0"/>
              <a:t>:</a:t>
            </a:r>
            <a:r>
              <a:rPr kumimoji="1" lang="zh-CN" altLang="en-US" sz="4200" dirty="0" smtClean="0"/>
              <a:t>他是谁？</a:t>
            </a:r>
            <a:endParaRPr kumimoji="1" lang="zh-CN" altLang="en-US" sz="4200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1600200"/>
            <a:ext cx="4572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200" dirty="0" smtClean="0"/>
              <a:t>A:</a:t>
            </a:r>
            <a:r>
              <a:rPr kumimoji="1" lang="zh-CN" altLang="en-US" sz="4200" dirty="0" smtClean="0"/>
              <a:t>他是</a:t>
            </a:r>
            <a:r>
              <a:rPr kumimoji="1" lang="en-US" altLang="zh-CN" sz="4200" dirty="0" smtClean="0"/>
              <a:t>________</a:t>
            </a:r>
            <a:r>
              <a:rPr kumimoji="1" lang="zh-CN" altLang="en-US" sz="4200" dirty="0" smtClean="0"/>
              <a:t>。</a:t>
            </a:r>
            <a:endParaRPr kumimoji="1" lang="zh-CN" alt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2514600"/>
            <a:ext cx="38862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zh-CN" sz="4200" dirty="0" smtClean="0"/>
              <a:t>Q</a:t>
            </a:r>
            <a:r>
              <a:rPr kumimoji="1" lang="en-US" altLang="zh-CN" sz="4200" dirty="0" smtClean="0"/>
              <a:t>:</a:t>
            </a:r>
            <a:r>
              <a:rPr kumimoji="1" lang="zh-CN" altLang="en-US" sz="4200" dirty="0" smtClean="0"/>
              <a:t> 他做什么？</a:t>
            </a:r>
            <a:endParaRPr kumimoji="1" lang="zh-CN" altLang="en-US" sz="4200" dirty="0"/>
          </a:p>
        </p:txBody>
      </p:sp>
      <p:pic>
        <p:nvPicPr>
          <p:cNvPr id="7" name="Picture 6" descr="Screen Shot 2014-07-27 at 5.2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71800"/>
            <a:ext cx="1918989" cy="2775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7200" y="3429000"/>
            <a:ext cx="44958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200" dirty="0" smtClean="0"/>
              <a:t>A:</a:t>
            </a:r>
            <a:r>
              <a:rPr kumimoji="1" lang="zh-CN" altLang="en-US" sz="4200" dirty="0" smtClean="0"/>
              <a:t> 他</a:t>
            </a:r>
            <a:r>
              <a:rPr kumimoji="1" lang="en-US" altLang="zh-CN" sz="4200" dirty="0" smtClean="0"/>
              <a:t>_______</a:t>
            </a:r>
            <a:r>
              <a:rPr kumimoji="1" lang="zh-CN" altLang="en-US" sz="4200" dirty="0" smtClean="0"/>
              <a:t>。</a:t>
            </a:r>
            <a:endParaRPr kumimoji="1" lang="zh-CN" alt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5105400"/>
            <a:ext cx="533400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/>
              <a:t>他打篮球，很</a:t>
            </a:r>
            <a:r>
              <a:rPr kumimoji="1" lang="zh-CN" altLang="en-US" sz="4200" dirty="0" smtClean="0">
                <a:solidFill>
                  <a:srgbClr val="800000"/>
                </a:solidFill>
              </a:rPr>
              <a:t>棒</a:t>
            </a:r>
            <a:r>
              <a:rPr kumimoji="1" lang="en-US" altLang="zh-CN" sz="4200" dirty="0" err="1" smtClean="0">
                <a:solidFill>
                  <a:srgbClr val="800000"/>
                </a:solidFill>
              </a:rPr>
              <a:t>bàng</a:t>
            </a:r>
            <a:r>
              <a:rPr kumimoji="1" lang="zh-CN" altLang="en-US" sz="4200" dirty="0" smtClean="0"/>
              <a:t>！</a:t>
            </a:r>
            <a:endParaRPr kumimoji="1" lang="en-US" altLang="zh-CN" sz="4200" dirty="0" smtClean="0"/>
          </a:p>
          <a:p>
            <a:r>
              <a:rPr kumimoji="1" lang="zh-CN" altLang="en-US" sz="4200" dirty="0" smtClean="0"/>
              <a:t>他是篮球</a:t>
            </a:r>
            <a:r>
              <a:rPr kumimoji="1" lang="zh-CN" altLang="en-US" sz="4200" dirty="0" smtClean="0">
                <a:solidFill>
                  <a:srgbClr val="FF0000"/>
                </a:solidFill>
              </a:rPr>
              <a:t>高手</a:t>
            </a:r>
            <a:r>
              <a:rPr kumimoji="1" lang="zh-CN" altLang="en-US" sz="4200" dirty="0" smtClean="0"/>
              <a:t>。</a:t>
            </a:r>
            <a:endParaRPr kumimoji="1" lang="zh-CN" altLang="en-US" sz="4200" dirty="0"/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900" dirty="0">
                <a:solidFill>
                  <a:prstClr val="black"/>
                </a:solidFill>
              </a:rPr>
              <a:t>http://</a:t>
            </a:r>
            <a:r>
              <a:rPr lang="en-US" altLang="zh-CN" sz="900" dirty="0" err="1">
                <a:solidFill>
                  <a:prstClr val="black"/>
                </a:solidFill>
              </a:rPr>
              <a:t>lakerspulse.net</a:t>
            </a:r>
            <a:r>
              <a:rPr lang="en-US" altLang="zh-CN" sz="900" dirty="0">
                <a:solidFill>
                  <a:prstClr val="black"/>
                </a:solidFill>
              </a:rPr>
              <a:t>/</a:t>
            </a:r>
            <a:r>
              <a:rPr lang="en-US" altLang="zh-CN" sz="900" dirty="0" err="1">
                <a:solidFill>
                  <a:prstClr val="black"/>
                </a:solidFill>
              </a:rPr>
              <a:t>lakerspulse</a:t>
            </a:r>
            <a:r>
              <a:rPr lang="en-US" altLang="zh-CN" sz="900" dirty="0">
                <a:solidFill>
                  <a:prstClr val="black"/>
                </a:solidFill>
              </a:rPr>
              <a:t>/2014/07/12/news-</a:t>
            </a:r>
            <a:r>
              <a:rPr lang="en-US" altLang="zh-CN" sz="900" dirty="0" err="1">
                <a:solidFill>
                  <a:prstClr val="black"/>
                </a:solidFill>
              </a:rPr>
              <a:t>lakers</a:t>
            </a:r>
            <a:r>
              <a:rPr lang="en-US" altLang="zh-CN" sz="900" dirty="0">
                <a:solidFill>
                  <a:prstClr val="black"/>
                </a:solidFill>
              </a:rPr>
              <a:t>-trade-</a:t>
            </a:r>
            <a:r>
              <a:rPr lang="en-US" altLang="zh-CN" sz="900" dirty="0" err="1">
                <a:solidFill>
                  <a:prstClr val="black"/>
                </a:solidFill>
              </a:rPr>
              <a:t>jeremy</a:t>
            </a:r>
            <a:r>
              <a:rPr lang="en-US" altLang="zh-CN" sz="900" dirty="0">
                <a:solidFill>
                  <a:prstClr val="black"/>
                </a:solidFill>
              </a:rPr>
              <a:t>-</a:t>
            </a:r>
            <a:r>
              <a:rPr lang="en-US" altLang="zh-CN" sz="900" dirty="0" err="1">
                <a:solidFill>
                  <a:prstClr val="black"/>
                </a:solidFill>
              </a:rPr>
              <a:t>lin</a:t>
            </a:r>
            <a:r>
              <a:rPr lang="en-US" altLang="zh-CN" sz="900" dirty="0">
                <a:solidFill>
                  <a:prstClr val="black"/>
                </a:solidFill>
              </a:rPr>
              <a:t>/</a:t>
            </a:r>
            <a:endParaRPr lang="zh-CN" altLang="en-US" sz="900" dirty="0">
              <a:solidFill>
                <a:prstClr val="black"/>
              </a:solidFill>
            </a:endParaRPr>
          </a:p>
        </p:txBody>
      </p:sp>
      <p:pic>
        <p:nvPicPr>
          <p:cNvPr id="12" name="Picture 11" descr="Screen Shot 2014-07-28 at 4.58.05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3581400" cy="20537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9800" y="1524000"/>
            <a:ext cx="2667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林书</a:t>
            </a:r>
            <a:r>
              <a:rPr kumimoji="1" lang="zh-CN" altLang="en-US" sz="4200" dirty="0" smtClean="0">
                <a:solidFill>
                  <a:srgbClr val="800000"/>
                </a:solidFill>
              </a:rPr>
              <a:t>豪</a:t>
            </a:r>
            <a:r>
              <a:rPr kumimoji="1" lang="en-US" altLang="zh-CN" sz="4200" dirty="0" err="1" smtClean="0">
                <a:solidFill>
                  <a:srgbClr val="800000"/>
                </a:solidFill>
              </a:rPr>
              <a:t>háo</a:t>
            </a:r>
            <a:endParaRPr kumimoji="1" lang="zh-CN" altLang="en-US" sz="420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3352800"/>
            <a:ext cx="2667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打篮球</a:t>
            </a:r>
            <a:endParaRPr kumimoji="1" lang="zh-CN" altLang="en-US" sz="4200" dirty="0">
              <a:solidFill>
                <a:srgbClr val="800000"/>
              </a:solidFill>
            </a:endParaRPr>
          </a:p>
        </p:txBody>
      </p:sp>
      <p:pic>
        <p:nvPicPr>
          <p:cNvPr id="2" name="Picture 1" descr="Screen Shot 2014-07-28 at 5.18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67200"/>
            <a:ext cx="762000" cy="1054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228600"/>
            <a:ext cx="8839200" cy="6324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0" dirty="0" smtClean="0"/>
              <a:t>高手</a:t>
            </a:r>
            <a:endParaRPr kumimoji="1" lang="zh-CN" altLang="en-US" sz="10000" dirty="0"/>
          </a:p>
        </p:txBody>
      </p:sp>
      <p:sp>
        <p:nvSpPr>
          <p:cNvPr id="15" name="Rectangle 14"/>
          <p:cNvSpPr/>
          <p:nvPr/>
        </p:nvSpPr>
        <p:spPr>
          <a:xfrm>
            <a:off x="3124200" y="1219200"/>
            <a:ext cx="2667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200" dirty="0" err="1" smtClean="0"/>
              <a:t>gāoshǒu</a:t>
            </a:r>
            <a:endParaRPr kumimoji="1" lang="zh-CN" altLang="en-US" sz="42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7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3" grpId="0" animBg="1"/>
      <p:bldP spid="14" grpId="1" animBg="1"/>
      <p:bldP spid="8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33800" y="533400"/>
            <a:ext cx="5410200" cy="1446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/>
              <a:t>他打篮球，很</a:t>
            </a:r>
            <a:r>
              <a:rPr kumimoji="1" lang="zh-CN" altLang="en-US" sz="4200" dirty="0">
                <a:solidFill>
                  <a:srgbClr val="800000"/>
                </a:solidFill>
              </a:rPr>
              <a:t>棒</a:t>
            </a:r>
            <a:r>
              <a:rPr kumimoji="1" lang="en-US" altLang="zh-CN" sz="4200" dirty="0" err="1">
                <a:solidFill>
                  <a:srgbClr val="800000"/>
                </a:solidFill>
              </a:rPr>
              <a:t>bàng</a:t>
            </a:r>
            <a:r>
              <a:rPr kumimoji="1" lang="zh-CN" altLang="en-US" sz="4200" dirty="0" smtClean="0"/>
              <a:t>！</a:t>
            </a:r>
            <a:endParaRPr kumimoji="1" lang="en-US" altLang="zh-CN" sz="4200" dirty="0" smtClean="0"/>
          </a:p>
          <a:p>
            <a:r>
              <a:rPr kumimoji="1" lang="zh-CN" altLang="en-US" sz="4200" dirty="0" smtClean="0"/>
              <a:t>他是篮球</a:t>
            </a:r>
            <a:r>
              <a:rPr kumimoji="1" lang="zh-CN" altLang="en-US" sz="4600" b="1" dirty="0" smtClean="0">
                <a:solidFill>
                  <a:srgbClr val="FF0000"/>
                </a:solidFill>
              </a:rPr>
              <a:t>高手</a:t>
            </a:r>
            <a:r>
              <a:rPr kumimoji="1" lang="zh-CN" altLang="en-US" sz="4200" dirty="0" smtClean="0"/>
              <a:t>。</a:t>
            </a:r>
            <a:endParaRPr kumimoji="1" lang="zh-CN" altLang="en-US" sz="4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2667000"/>
            <a:ext cx="4953000" cy="7386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200" dirty="0" smtClean="0"/>
              <a:t>Q:</a:t>
            </a:r>
            <a:r>
              <a:rPr kumimoji="1" lang="zh-CN" altLang="en-US" sz="4200" dirty="0" smtClean="0"/>
              <a:t>高手是什么意思？</a:t>
            </a:r>
            <a:endParaRPr kumimoji="1" lang="zh-CN" altLang="en-US" sz="42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3810000"/>
            <a:ext cx="4953000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200" dirty="0" smtClean="0"/>
              <a:t>A</a:t>
            </a:r>
            <a:r>
              <a:rPr kumimoji="1" lang="zh-CN" altLang="en-US" sz="4200" dirty="0" smtClean="0"/>
              <a:t>：高手是很棒的人！</a:t>
            </a:r>
            <a:endParaRPr kumimoji="1" lang="zh-CN" altLang="en-US" sz="4200" dirty="0"/>
          </a:p>
        </p:txBody>
      </p:sp>
      <p:pic>
        <p:nvPicPr>
          <p:cNvPr id="2" name="Picture 1" descr="Screen Shot 2014-07-28 at 5.05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028459"/>
            <a:ext cx="3416300" cy="1829541"/>
          </a:xfrm>
          <a:prstGeom prst="rect">
            <a:avLst/>
          </a:prstGeom>
        </p:spPr>
      </p:pic>
      <p:pic>
        <p:nvPicPr>
          <p:cNvPr id="8" name="Picture 7" descr="Screen Shot 2014-07-28 at 5.06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3670300" cy="5829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900" dirty="0"/>
              <a:t>http://</a:t>
            </a:r>
            <a:r>
              <a:rPr lang="en-US" altLang="zh-CN" sz="900" dirty="0" err="1"/>
              <a:t>www.gospelherald.com</a:t>
            </a:r>
            <a:r>
              <a:rPr lang="en-US" altLang="zh-CN" sz="900" dirty="0"/>
              <a:t>/articles/50281/20140130/jeremy-lin-releases-linsanity-china-documentary-debuts-chinese-new-year.htm</a:t>
            </a:r>
            <a:endParaRPr lang="zh-CN" altLang="en-US" sz="900" dirty="0"/>
          </a:p>
        </p:txBody>
      </p:sp>
      <p:sp>
        <p:nvSpPr>
          <p:cNvPr id="9" name="Rectangle 8"/>
          <p:cNvSpPr/>
          <p:nvPr/>
        </p:nvSpPr>
        <p:spPr>
          <a:xfrm>
            <a:off x="762000" y="5486400"/>
            <a:ext cx="2743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 err="1" smtClean="0"/>
              <a:t>gāoshǒu</a:t>
            </a:r>
            <a:endParaRPr kumimoji="1" lang="zh-CN" alt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0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457200"/>
            <a:ext cx="2667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zh-CN" sz="4200" dirty="0" smtClean="0"/>
              <a:t>Q</a:t>
            </a:r>
            <a:r>
              <a:rPr kumimoji="1" lang="en-US" altLang="zh-CN" sz="4200" dirty="0" smtClean="0"/>
              <a:t>:</a:t>
            </a:r>
            <a:r>
              <a:rPr kumimoji="1" lang="zh-CN" altLang="en-US" sz="4200" dirty="0" smtClean="0"/>
              <a:t>他是谁？</a:t>
            </a:r>
            <a:endParaRPr kumimoji="1" lang="zh-CN" altLang="en-US" sz="4200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1600200"/>
            <a:ext cx="4572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200" dirty="0" smtClean="0"/>
              <a:t>A:</a:t>
            </a:r>
            <a:r>
              <a:rPr kumimoji="1" lang="zh-CN" altLang="en-US" sz="4200" dirty="0" smtClean="0"/>
              <a:t>他是</a:t>
            </a:r>
            <a:r>
              <a:rPr kumimoji="1" lang="en-US" altLang="zh-CN" sz="4200" dirty="0" smtClean="0"/>
              <a:t>Twitch</a:t>
            </a:r>
            <a:r>
              <a:rPr kumimoji="1" lang="zh-CN" altLang="en-US" sz="4200" dirty="0" smtClean="0"/>
              <a:t>。</a:t>
            </a:r>
            <a:endParaRPr kumimoji="1" lang="zh-CN" alt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2590800"/>
            <a:ext cx="38862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zh-CN" sz="4200" dirty="0" smtClean="0"/>
              <a:t>Q</a:t>
            </a:r>
            <a:r>
              <a:rPr kumimoji="1" lang="en-US" altLang="zh-CN" sz="4200" dirty="0" smtClean="0"/>
              <a:t>:</a:t>
            </a:r>
            <a:r>
              <a:rPr kumimoji="1" lang="zh-CN" altLang="en-US" sz="4200" dirty="0" smtClean="0"/>
              <a:t> 他做什么？</a:t>
            </a:r>
            <a:endParaRPr kumimoji="1" lang="zh-CN" altLang="en-US" sz="4200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3581400"/>
            <a:ext cx="4191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200" dirty="0" smtClean="0"/>
              <a:t>A:</a:t>
            </a:r>
            <a:r>
              <a:rPr kumimoji="1" lang="zh-CN" altLang="en-US" sz="4200" dirty="0" smtClean="0"/>
              <a:t> 他跳街舞。</a:t>
            </a:r>
            <a:endParaRPr kumimoji="1" lang="zh-CN" alt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4648200"/>
            <a:ext cx="4267200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他是街舞_</a:t>
            </a:r>
            <a:r>
              <a:rPr kumimoji="1" lang="en-US" altLang="zh-CN" sz="4200" dirty="0" smtClean="0"/>
              <a:t>_____</a:t>
            </a:r>
            <a:r>
              <a:rPr kumimoji="1" lang="zh-CN" altLang="en-US" sz="4200" dirty="0" smtClean="0"/>
              <a:t>。</a:t>
            </a:r>
            <a:endParaRPr kumimoji="1" lang="zh-CN" altLang="en-US" sz="4200" dirty="0"/>
          </a:p>
        </p:txBody>
      </p:sp>
      <p:sp>
        <p:nvSpPr>
          <p:cNvPr id="2" name="TextBox 1"/>
          <p:cNvSpPr txBox="1"/>
          <p:nvPr/>
        </p:nvSpPr>
        <p:spPr>
          <a:xfrm>
            <a:off x="4495800" y="5715000"/>
            <a:ext cx="434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http://</a:t>
            </a:r>
            <a:r>
              <a:rPr kumimoji="1" lang="en-US" altLang="zh-CN" dirty="0" err="1"/>
              <a:t>millenniumdancecomplex.com</a:t>
            </a:r>
            <a:r>
              <a:rPr kumimoji="1" lang="en-US" altLang="zh-CN" dirty="0"/>
              <a:t>/main/</a:t>
            </a:r>
            <a:endParaRPr kumimoji="1" lang="zh-CN" altLang="en-US" dirty="0"/>
          </a:p>
        </p:txBody>
      </p:sp>
      <p:pic>
        <p:nvPicPr>
          <p:cNvPr id="3" name="Picture 2" descr="Screen Shot 2014-07-27 at 6.2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3983127" cy="2324100"/>
          </a:xfrm>
          <a:prstGeom prst="rect">
            <a:avLst/>
          </a:prstGeom>
        </p:spPr>
      </p:pic>
      <p:pic>
        <p:nvPicPr>
          <p:cNvPr id="8" name="Picture 7" descr="Screen Shot 2014-07-27 at 6.27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3587750" cy="2870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3200" y="4648200"/>
            <a:ext cx="13716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高手</a:t>
            </a:r>
            <a:endParaRPr kumimoji="1" lang="zh-CN" altLang="en-US" sz="42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5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457200"/>
            <a:ext cx="2667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zh-CN" sz="4200" dirty="0" smtClean="0"/>
              <a:t>Q</a:t>
            </a:r>
            <a:r>
              <a:rPr kumimoji="1" lang="en-US" altLang="zh-CN" sz="4200" dirty="0" smtClean="0"/>
              <a:t>:</a:t>
            </a:r>
            <a:r>
              <a:rPr kumimoji="1" lang="zh-CN" altLang="en-US" sz="4200" dirty="0" smtClean="0"/>
              <a:t>他是谁？</a:t>
            </a:r>
            <a:endParaRPr kumimoji="1" lang="zh-CN" altLang="en-US" sz="4200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1600200"/>
            <a:ext cx="4572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200" dirty="0" smtClean="0"/>
              <a:t>A:</a:t>
            </a:r>
            <a:r>
              <a:rPr kumimoji="1" lang="zh-CN" altLang="en-US" sz="4200" dirty="0" smtClean="0"/>
              <a:t>他是</a:t>
            </a:r>
            <a:r>
              <a:rPr kumimoji="1" lang="en-US" altLang="zh-CN" sz="4200" dirty="0" smtClean="0"/>
              <a:t>_______</a:t>
            </a:r>
            <a:r>
              <a:rPr kumimoji="1" lang="zh-CN" altLang="en-US" sz="4200" dirty="0" smtClean="0"/>
              <a:t>。</a:t>
            </a:r>
            <a:endParaRPr kumimoji="1" lang="zh-CN" alt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2590800"/>
            <a:ext cx="38862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zh-CN" sz="4200" dirty="0" smtClean="0"/>
              <a:t>Q</a:t>
            </a:r>
            <a:r>
              <a:rPr kumimoji="1" lang="en-US" altLang="zh-CN" sz="4200" dirty="0" smtClean="0"/>
              <a:t>:</a:t>
            </a:r>
            <a:r>
              <a:rPr kumimoji="1" lang="zh-CN" altLang="en-US" sz="4200" dirty="0" smtClean="0"/>
              <a:t> 他在做什么？</a:t>
            </a:r>
            <a:endParaRPr kumimoji="1" lang="zh-CN" altLang="en-US" sz="4200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3581400"/>
            <a:ext cx="4191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200" dirty="0" smtClean="0"/>
              <a:t>A:</a:t>
            </a:r>
            <a:r>
              <a:rPr kumimoji="1" lang="zh-CN" altLang="en-US" sz="4200" dirty="0" smtClean="0"/>
              <a:t> 他在游泳。</a:t>
            </a:r>
            <a:endParaRPr kumimoji="1" lang="zh-CN" alt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4648200"/>
            <a:ext cx="4267200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他是游泳</a:t>
            </a:r>
            <a:r>
              <a:rPr kumimoji="1" lang="en-US" altLang="zh-CN" sz="4200" dirty="0" smtClean="0"/>
              <a:t>_____</a:t>
            </a:r>
            <a:r>
              <a:rPr kumimoji="1" lang="zh-CN" altLang="en-US" sz="4200" dirty="0" smtClean="0"/>
              <a:t>。</a:t>
            </a:r>
            <a:endParaRPr kumimoji="1" lang="zh-CN" altLang="en-US" sz="4200" dirty="0"/>
          </a:p>
        </p:txBody>
      </p:sp>
      <p:sp>
        <p:nvSpPr>
          <p:cNvPr id="2" name="TextBox 1"/>
          <p:cNvSpPr txBox="1"/>
          <p:nvPr/>
        </p:nvSpPr>
        <p:spPr>
          <a:xfrm>
            <a:off x="3276600" y="5715000"/>
            <a:ext cx="2864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00" dirty="0"/>
              <a:t>http://</a:t>
            </a:r>
            <a:r>
              <a:rPr kumimoji="1" lang="en-US" altLang="zh-CN" sz="900" dirty="0" err="1"/>
              <a:t>blogs.mtlakes.org</a:t>
            </a:r>
            <a:r>
              <a:rPr kumimoji="1" lang="en-US" altLang="zh-CN" sz="900" dirty="0"/>
              <a:t>/entertainment/</a:t>
            </a:r>
            <a:r>
              <a:rPr kumimoji="1" lang="en-US" altLang="zh-CN" sz="900" dirty="0" err="1"/>
              <a:t>michael-phelps</a:t>
            </a:r>
            <a:r>
              <a:rPr kumimoji="1" lang="en-US" altLang="zh-CN" sz="900" dirty="0"/>
              <a:t>/</a:t>
            </a:r>
            <a:endParaRPr kumimoji="1" lang="zh-CN" altLang="en-US" sz="900" dirty="0"/>
          </a:p>
        </p:txBody>
      </p:sp>
      <p:pic>
        <p:nvPicPr>
          <p:cNvPr id="11" name="Picture 10" descr="Screen Shot 2014-07-27 at 6.32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" y="38100"/>
            <a:ext cx="4140200" cy="2463800"/>
          </a:xfrm>
          <a:prstGeom prst="rect">
            <a:avLst/>
          </a:prstGeom>
        </p:spPr>
      </p:pic>
      <p:pic>
        <p:nvPicPr>
          <p:cNvPr id="7" name="Picture 6" descr="Screen Shot 2014-07-28 at 5.10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61995"/>
            <a:ext cx="2590800" cy="47182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3200" y="4648200"/>
            <a:ext cx="13716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高手</a:t>
            </a:r>
            <a:endParaRPr kumimoji="1" lang="zh-CN" altLang="en-US" sz="4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5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看</a:t>
            </a:r>
            <a:r>
              <a:rPr kumimoji="1" lang="en-US" altLang="zh-CN" dirty="0" err="1" smtClean="0"/>
              <a:t>jiǎngyì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：学新词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kumimoji="1" lang="zh-CN" altLang="en-US" dirty="0" smtClean="0"/>
              <a:t>高手</a:t>
            </a:r>
            <a:r>
              <a:rPr kumimoji="1" lang="en-US" altLang="zh-CN" dirty="0" smtClean="0"/>
              <a:t> 	</a:t>
            </a:r>
            <a:r>
              <a:rPr kumimoji="1" lang="zh-CN" altLang="en-US" dirty="0" smtClean="0"/>
              <a:t>（</a:t>
            </a:r>
            <a:r>
              <a:rPr kumimoji="1" lang="en-US" altLang="zh-CN" dirty="0" err="1" smtClean="0"/>
              <a:t>gāoshǒu</a:t>
            </a:r>
            <a:r>
              <a:rPr kumimoji="1" lang="en-US" altLang="zh-CN" dirty="0" smtClean="0"/>
              <a:t>)</a:t>
            </a:r>
          </a:p>
          <a:p>
            <a:pPr marL="514350" indent="-514350">
              <a:buAutoNum type="arabicPeriod"/>
            </a:pPr>
            <a:r>
              <a:rPr kumimoji="1" lang="zh-CN" altLang="en-US" dirty="0" smtClean="0"/>
              <a:t>成为</a:t>
            </a:r>
            <a:r>
              <a:rPr kumimoji="1" lang="en-US" altLang="zh-CN" dirty="0" smtClean="0"/>
              <a:t> 	 (</a:t>
            </a:r>
            <a:r>
              <a:rPr kumimoji="1" lang="en-US" altLang="zh-CN" dirty="0" err="1" smtClean="0"/>
              <a:t>chéngwéi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/ </a:t>
            </a:r>
            <a:r>
              <a:rPr kumimoji="1" lang="en-US" altLang="zh-CN" dirty="0" err="1" smtClean="0"/>
              <a:t>chéngwei</a:t>
            </a:r>
            <a:r>
              <a:rPr kumimoji="1" lang="en-US" altLang="zh-CN" dirty="0" smtClean="0"/>
              <a:t>)</a:t>
            </a:r>
          </a:p>
          <a:p>
            <a:pPr marL="514350" indent="-514350">
              <a:buAutoNum type="arabicPeriod"/>
            </a:pPr>
            <a:r>
              <a:rPr kumimoji="1" lang="zh-CN" altLang="en-US" dirty="0" smtClean="0"/>
              <a:t>加入</a:t>
            </a:r>
            <a:r>
              <a:rPr kumimoji="1" lang="en-US" altLang="zh-CN" dirty="0" smtClean="0"/>
              <a:t>	 (</a:t>
            </a:r>
            <a:r>
              <a:rPr kumimoji="1" lang="en-US" altLang="zh-CN" dirty="0" err="1" smtClean="0"/>
              <a:t>jiārù</a:t>
            </a:r>
            <a:r>
              <a:rPr kumimoji="1" lang="en-US" altLang="zh-CN" dirty="0"/>
              <a:t>)</a:t>
            </a:r>
            <a:endParaRPr kumimoji="1" lang="en-US" altLang="zh-CN" dirty="0" smtClean="0"/>
          </a:p>
          <a:p>
            <a:pPr marL="514350" indent="-514350">
              <a:buAutoNum type="arabicPeriod"/>
            </a:pPr>
            <a:r>
              <a:rPr kumimoji="1" lang="zh-CN" altLang="en-US" dirty="0" smtClean="0"/>
              <a:t>社团</a:t>
            </a:r>
            <a:r>
              <a:rPr kumimoji="1" lang="en-US" altLang="zh-CN" dirty="0" smtClean="0"/>
              <a:t> (</a:t>
            </a:r>
            <a:r>
              <a:rPr kumimoji="1" lang="en-US" altLang="zh-CN" dirty="0" err="1" smtClean="0"/>
              <a:t>shètuán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9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看</a:t>
            </a:r>
            <a:r>
              <a:rPr kumimoji="1" lang="en-US" altLang="zh-CN" dirty="0" err="1" smtClean="0"/>
              <a:t>jiǎngyì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：学新词</a:t>
            </a:r>
            <a:endParaRPr kumimoji="1" lang="zh-CN" alt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790633"/>
              </p:ext>
            </p:extLst>
          </p:nvPr>
        </p:nvGraphicFramePr>
        <p:xfrm>
          <a:off x="457200" y="1600200"/>
          <a:ext cx="8229600" cy="4114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4800" dirty="0" smtClean="0"/>
                        <a:t>汉字</a:t>
                      </a:r>
                      <a:endParaRPr lang="zh-CN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800" dirty="0" smtClean="0"/>
                        <a:t>拼音</a:t>
                      </a:r>
                      <a:endParaRPr lang="zh-CN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800" dirty="0" smtClean="0"/>
                        <a:t>英文</a:t>
                      </a:r>
                      <a:endParaRPr lang="zh-CN" altLang="en-US" sz="4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4800" dirty="0" smtClean="0"/>
                        <a:t>高手</a:t>
                      </a:r>
                      <a:endParaRPr lang="zh-CN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4800" dirty="0" smtClean="0"/>
                        <a:t>成为</a:t>
                      </a:r>
                      <a:endParaRPr lang="zh-CN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4800" dirty="0" smtClean="0"/>
                        <a:t>加入</a:t>
                      </a:r>
                      <a:endParaRPr lang="zh-CN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4800" dirty="0" smtClean="0"/>
                        <a:t>社团</a:t>
                      </a:r>
                      <a:endParaRPr lang="zh-CN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200400" y="2438400"/>
            <a:ext cx="2743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 err="1" smtClean="0"/>
              <a:t>gāoshǒu</a:t>
            </a:r>
            <a:endParaRPr kumimoji="1" lang="zh-CN" alt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3200400" y="3276600"/>
            <a:ext cx="2743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 err="1" smtClean="0"/>
              <a:t>chéngwéi</a:t>
            </a:r>
            <a:endParaRPr kumimoji="1" lang="zh-CN" altLang="en-US" sz="4800" dirty="0"/>
          </a:p>
        </p:txBody>
      </p:sp>
      <p:sp>
        <p:nvSpPr>
          <p:cNvPr id="13" name="Rectangle 12"/>
          <p:cNvSpPr/>
          <p:nvPr/>
        </p:nvSpPr>
        <p:spPr>
          <a:xfrm>
            <a:off x="3200400" y="4038600"/>
            <a:ext cx="2819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 err="1"/>
              <a:t>jiārù</a:t>
            </a:r>
            <a:endParaRPr kumimoji="1" lang="zh-CN" alt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3200400" y="4876800"/>
            <a:ext cx="2819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 err="1"/>
              <a:t>shètuán</a:t>
            </a:r>
            <a:endParaRPr kumimoji="1" lang="zh-CN" altLang="en-US" sz="4800" dirty="0"/>
          </a:p>
        </p:txBody>
      </p:sp>
      <p:sp>
        <p:nvSpPr>
          <p:cNvPr id="16" name="Rectangle 15"/>
          <p:cNvSpPr/>
          <p:nvPr/>
        </p:nvSpPr>
        <p:spPr>
          <a:xfrm>
            <a:off x="6248400" y="25146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000" dirty="0" smtClean="0"/>
              <a:t>Expert;</a:t>
            </a:r>
            <a:r>
              <a:rPr kumimoji="1" lang="zh-CN" altLang="en-US" sz="3000" dirty="0" smtClean="0"/>
              <a:t> </a:t>
            </a:r>
            <a:r>
              <a:rPr kumimoji="1" lang="zh-CN" altLang="zh-CN" sz="3000" dirty="0" smtClean="0"/>
              <a:t>p</a:t>
            </a:r>
            <a:r>
              <a:rPr kumimoji="1" lang="en-US" altLang="zh-CN" sz="3000" dirty="0" smtClean="0"/>
              <a:t>ro.</a:t>
            </a:r>
            <a:endParaRPr kumimoji="1" lang="zh-CN" altLang="en-US" sz="3000" dirty="0"/>
          </a:p>
        </p:txBody>
      </p:sp>
      <p:sp>
        <p:nvSpPr>
          <p:cNvPr id="17" name="Rectangle 16"/>
          <p:cNvSpPr/>
          <p:nvPr/>
        </p:nvSpPr>
        <p:spPr>
          <a:xfrm>
            <a:off x="6248400" y="32766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000" dirty="0" smtClean="0"/>
              <a:t>To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become</a:t>
            </a:r>
            <a:endParaRPr kumimoji="1" lang="zh-CN" altLang="en-US" sz="3000" dirty="0"/>
          </a:p>
        </p:txBody>
      </p:sp>
      <p:sp>
        <p:nvSpPr>
          <p:cNvPr id="18" name="Rectangle 17"/>
          <p:cNvSpPr/>
          <p:nvPr/>
        </p:nvSpPr>
        <p:spPr>
          <a:xfrm>
            <a:off x="6248400" y="41148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000" dirty="0" smtClean="0"/>
              <a:t>To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join</a:t>
            </a:r>
            <a:endParaRPr kumimoji="1" lang="zh-CN" altLang="en-US" sz="3000" dirty="0"/>
          </a:p>
        </p:txBody>
      </p:sp>
      <p:sp>
        <p:nvSpPr>
          <p:cNvPr id="19" name="Rectangle 18"/>
          <p:cNvSpPr/>
          <p:nvPr/>
        </p:nvSpPr>
        <p:spPr>
          <a:xfrm>
            <a:off x="6248400" y="49530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000" dirty="0" smtClean="0"/>
              <a:t>club</a:t>
            </a:r>
            <a:endParaRPr kumimoji="1" lang="zh-CN" altLang="en-US" sz="3000" dirty="0"/>
          </a:p>
        </p:txBody>
      </p:sp>
      <p:sp>
        <p:nvSpPr>
          <p:cNvPr id="20" name="Rectangle 19"/>
          <p:cNvSpPr/>
          <p:nvPr/>
        </p:nvSpPr>
        <p:spPr>
          <a:xfrm>
            <a:off x="457200" y="3276600"/>
            <a:ext cx="8229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7200" y="4038600"/>
            <a:ext cx="8229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7200" y="4800600"/>
            <a:ext cx="8229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8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981200"/>
            <a:ext cx="8229600" cy="4525963"/>
          </a:xfrm>
        </p:spPr>
        <p:txBody>
          <a:bodyPr>
            <a:normAutofit fontScale="85000" lnSpcReduction="20000"/>
          </a:bodyPr>
          <a:lstStyle/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sz="1300" dirty="0" smtClean="0"/>
              <a:t>http://www.csw01.com</a:t>
            </a:r>
          </a:p>
          <a:p>
            <a:r>
              <a:rPr kumimoji="1" lang="en-US" altLang="zh-CN" sz="1300" dirty="0" smtClean="0"/>
              <a:t>http</a:t>
            </a:r>
            <a:r>
              <a:rPr kumimoji="1" lang="en-US" altLang="zh-CN" sz="1300" dirty="0"/>
              <a:t>://</a:t>
            </a:r>
            <a:r>
              <a:rPr kumimoji="1" lang="en-US" altLang="zh-CN" sz="1300" dirty="0" err="1"/>
              <a:t>www.fsyqg.com</a:t>
            </a:r>
            <a:r>
              <a:rPr kumimoji="1" lang="en-US" altLang="zh-CN" sz="1300" dirty="0"/>
              <a:t>/</a:t>
            </a:r>
            <a:r>
              <a:rPr kumimoji="1" lang="en-US" altLang="zh-CN" sz="1300" dirty="0" err="1"/>
              <a:t>custom.asp?id</a:t>
            </a:r>
            <a:r>
              <a:rPr kumimoji="1" lang="en-US" altLang="zh-CN" sz="1300" dirty="0"/>
              <a:t>=</a:t>
            </a:r>
            <a:r>
              <a:rPr kumimoji="1" lang="en-US" altLang="zh-CN" sz="1300" dirty="0" smtClean="0"/>
              <a:t>17</a:t>
            </a:r>
            <a:endParaRPr kumimoji="1" lang="zh-CN" altLang="en-US" sz="1300" dirty="0"/>
          </a:p>
        </p:txBody>
      </p:sp>
      <p:sp>
        <p:nvSpPr>
          <p:cNvPr id="4" name="Oval 3"/>
          <p:cNvSpPr/>
          <p:nvPr/>
        </p:nvSpPr>
        <p:spPr>
          <a:xfrm>
            <a:off x="914400" y="0"/>
            <a:ext cx="2819400" cy="1905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0" dirty="0" smtClean="0"/>
              <a:t>社</a:t>
            </a:r>
            <a:r>
              <a:rPr kumimoji="1" lang="en-US" altLang="zh-CN" sz="5000" dirty="0" err="1" smtClean="0"/>
              <a:t>shè</a:t>
            </a:r>
            <a:endParaRPr kumimoji="1" lang="zh-CN" altLang="en-US" sz="5000" dirty="0"/>
          </a:p>
        </p:txBody>
      </p:sp>
      <p:pic>
        <p:nvPicPr>
          <p:cNvPr id="5" name="Picture 4" descr="Screen Shot 2014-07-28 at 10.28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4305300" cy="1899799"/>
          </a:xfrm>
          <a:prstGeom prst="rect">
            <a:avLst/>
          </a:prstGeom>
        </p:spPr>
      </p:pic>
      <p:pic>
        <p:nvPicPr>
          <p:cNvPr id="8" name="Picture 7" descr="Screen Shot 2014-07-28 at 10.35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828800" cy="26890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4724400"/>
            <a:ext cx="6934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tx1"/>
                </a:solidFill>
              </a:rPr>
              <a:t>O</a:t>
            </a:r>
            <a:r>
              <a:rPr lang="en-US" altLang="zh-CN" dirty="0" err="1">
                <a:solidFill>
                  <a:schemeClr val="tx1"/>
                </a:solidFill>
              </a:rPr>
              <a:t>rigin</a:t>
            </a:r>
            <a:r>
              <a:rPr lang="en-US" altLang="zh-CN" dirty="0">
                <a:solidFill>
                  <a:schemeClr val="tx1"/>
                </a:solidFill>
              </a:rPr>
              <a:t>:</a:t>
            </a:r>
            <a:r>
              <a:rPr lang="zh-CN" altLang="zh-CN" dirty="0">
                <a:solidFill>
                  <a:schemeClr val="tx1"/>
                </a:solidFill>
              </a:rPr>
              <a:t>土地神和</a:t>
            </a:r>
            <a:r>
              <a:rPr lang="zh-CN" altLang="zh-CN" dirty="0">
                <a:solidFill>
                  <a:srgbClr val="FF0000"/>
                </a:solidFill>
              </a:rPr>
              <a:t>祭祀</a:t>
            </a:r>
            <a:r>
              <a:rPr lang="en-US" altLang="zh-CN" dirty="0">
                <a:solidFill>
                  <a:srgbClr val="FF0000"/>
                </a:solidFill>
              </a:rPr>
              <a:t>(</a:t>
            </a:r>
            <a:r>
              <a:rPr lang="zh-CN" altLang="zh-CN" dirty="0">
                <a:solidFill>
                  <a:srgbClr val="FF0000"/>
                </a:solidFill>
              </a:rPr>
              <a:t>j</a:t>
            </a:r>
            <a:r>
              <a:rPr lang="en-US" altLang="zh-CN" dirty="0" err="1">
                <a:solidFill>
                  <a:srgbClr val="FF0000"/>
                </a:solidFill>
              </a:rPr>
              <a:t>ìsì</a:t>
            </a:r>
            <a:r>
              <a:rPr lang="en-US" altLang="zh-CN" dirty="0">
                <a:solidFill>
                  <a:srgbClr val="FF0000"/>
                </a:solidFill>
              </a:rPr>
              <a:t> )</a:t>
            </a:r>
            <a:r>
              <a:rPr lang="zh-CN" altLang="zh-CN" dirty="0">
                <a:solidFill>
                  <a:schemeClr val="tx1"/>
                </a:solidFill>
              </a:rPr>
              <a:t>土</a:t>
            </a:r>
            <a:r>
              <a:rPr lang="zh-CN" altLang="zh-CN" dirty="0" smtClean="0">
                <a:solidFill>
                  <a:schemeClr val="tx1"/>
                </a:solidFill>
              </a:rPr>
              <a:t>地</a:t>
            </a:r>
            <a:r>
              <a:rPr lang="zh-CN" altLang="zh-CN" dirty="0" smtClean="0">
                <a:solidFill>
                  <a:srgbClr val="FF0000"/>
                </a:solidFill>
              </a:rPr>
              <a:t>神</a:t>
            </a:r>
            <a:r>
              <a:rPr lang="en-US" altLang="zh-CN" dirty="0">
                <a:solidFill>
                  <a:srgbClr val="FF0000"/>
                </a:solidFill>
              </a:rPr>
              <a:t>(</a:t>
            </a:r>
            <a:r>
              <a:rPr lang="en-US" altLang="zh-CN" dirty="0" err="1" smtClean="0">
                <a:solidFill>
                  <a:srgbClr val="FF0000"/>
                </a:solidFill>
              </a:rPr>
              <a:t>shén</a:t>
            </a:r>
            <a:r>
              <a:rPr lang="en-US" altLang="zh-CN" dirty="0" smtClean="0">
                <a:solidFill>
                  <a:srgbClr val="FF0000"/>
                </a:solidFill>
              </a:rPr>
              <a:t>)</a:t>
            </a:r>
            <a:r>
              <a:rPr lang="zh-CN" altLang="zh-CN" dirty="0" smtClean="0">
                <a:solidFill>
                  <a:schemeClr val="tx1"/>
                </a:solidFill>
              </a:rPr>
              <a:t>的</a:t>
            </a:r>
            <a:r>
              <a:rPr lang="zh-CN" altLang="zh-CN" dirty="0">
                <a:solidFill>
                  <a:schemeClr val="tx1"/>
                </a:solidFill>
              </a:rPr>
              <a:t>地方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Meaning: country;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zh-CN" altLang="zh-CN" dirty="0">
                <a:solidFill>
                  <a:schemeClr val="tx1"/>
                </a:solidFill>
              </a:rPr>
              <a:t>g</a:t>
            </a:r>
            <a:r>
              <a:rPr lang="en-US" altLang="zh-CN" dirty="0" err="1">
                <a:solidFill>
                  <a:schemeClr val="tx1"/>
                </a:solidFill>
              </a:rPr>
              <a:t>roup</a:t>
            </a:r>
            <a:r>
              <a:rPr lang="zh-CN" altLang="zh-CN" dirty="0">
                <a:solidFill>
                  <a:schemeClr val="tx1"/>
                </a:solidFill>
              </a:rPr>
              <a:t>;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place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where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people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get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together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kumimoji="1" lang="en-US" altLang="zh-CN" dirty="0">
              <a:solidFill>
                <a:schemeClr val="tx1"/>
              </a:solidFill>
            </a:endParaRPr>
          </a:p>
        </p:txBody>
      </p:sp>
      <p:pic>
        <p:nvPicPr>
          <p:cNvPr id="10" name="Picture 9" descr="Screen Shot 2014-07-29 at 6.18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819400"/>
            <a:ext cx="320040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14800" y="1219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hlinkClick r:id="rId6"/>
              </a:rPr>
              <a:t>笔顺：</a:t>
            </a:r>
            <a:r>
              <a:rPr lang="en-US" altLang="zh-CN" dirty="0" smtClean="0">
                <a:hlinkClick r:id="rId6"/>
              </a:rPr>
              <a:t>http</a:t>
            </a:r>
            <a:r>
              <a:rPr lang="en-US" altLang="zh-CN" dirty="0">
                <a:hlinkClick r:id="rId6"/>
              </a:rPr>
              <a:t>://www.archchinese.com</a:t>
            </a:r>
            <a:endParaRPr kumimoji="1"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学习目标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dirty="0" smtClean="0"/>
              <a:t>0</a:t>
            </a:r>
            <a:r>
              <a:rPr kumimoji="1" lang="zh-CN" altLang="en-US" dirty="0" smtClean="0"/>
              <a:t>. </a:t>
            </a:r>
            <a:r>
              <a:rPr kumimoji="1" lang="zh-CN" altLang="zh-CN" dirty="0" smtClean="0"/>
              <a:t>B</a:t>
            </a:r>
            <a:r>
              <a:rPr kumimoji="1" lang="en-US" altLang="zh-CN" dirty="0" err="1" smtClean="0"/>
              <a:t>ellwork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(use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review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activity)</a:t>
            </a:r>
            <a:endParaRPr kumimoji="1" lang="en-US" altLang="zh-CN" dirty="0"/>
          </a:p>
          <a:p>
            <a:pPr marL="514350" indent="-514350">
              <a:buAutoNum type="arabicPeriod"/>
            </a:pPr>
            <a:r>
              <a:rPr kumimoji="1" lang="zh-CN" altLang="en-US" dirty="0" smtClean="0"/>
              <a:t>学习新词</a:t>
            </a:r>
            <a:endParaRPr kumimoji="1" lang="en-US" altLang="zh-CN" dirty="0" smtClean="0"/>
          </a:p>
          <a:p>
            <a:pPr marL="514350" indent="-514350">
              <a:buAutoNum type="arabicPeriod"/>
            </a:pPr>
            <a:r>
              <a:rPr kumimoji="1" lang="zh-CN" altLang="en-US" dirty="0" smtClean="0"/>
              <a:t>会做有意义（</a:t>
            </a:r>
            <a:r>
              <a:rPr kumimoji="1" lang="en-US" altLang="zh-CN" dirty="0" err="1" smtClean="0"/>
              <a:t>meaningfu</a:t>
            </a:r>
            <a:r>
              <a:rPr kumimoji="1" lang="zh-CN" altLang="zh-CN" dirty="0" smtClean="0"/>
              <a:t>l</a:t>
            </a:r>
            <a:r>
              <a:rPr kumimoji="1" lang="en-US" altLang="zh-CN" dirty="0" smtClean="0"/>
              <a:t>)</a:t>
            </a:r>
            <a:r>
              <a:rPr kumimoji="1" lang="zh-CN" altLang="en-US" dirty="0" smtClean="0"/>
              <a:t>的句子</a:t>
            </a:r>
            <a:endParaRPr kumimoji="1" lang="en-US" altLang="zh-CN" dirty="0" smtClean="0"/>
          </a:p>
          <a:p>
            <a:pPr marL="514350" indent="-514350">
              <a:buAutoNum type="arabicPeriod"/>
            </a:pPr>
            <a:r>
              <a:rPr kumimoji="1" lang="zh-CN" altLang="en-US" dirty="0" smtClean="0"/>
              <a:t>读海报</a:t>
            </a:r>
            <a:endParaRPr kumimoji="1" lang="en-US" altLang="zh-CN" dirty="0" smtClean="0"/>
          </a:p>
          <a:p>
            <a:pPr marL="514350" indent="-514350">
              <a:buAutoNum type="arabicPeriod"/>
            </a:pPr>
            <a:r>
              <a:rPr kumimoji="1" lang="zh-CN" altLang="en-US" dirty="0" smtClean="0"/>
              <a:t>写电邮</a:t>
            </a:r>
            <a:endParaRPr kumimoji="1" lang="en-US" altLang="zh-CN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5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09800" y="2667000"/>
            <a:ext cx="2819400" cy="1905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0" dirty="0" smtClean="0"/>
              <a:t>社</a:t>
            </a:r>
            <a:r>
              <a:rPr kumimoji="1" lang="en-US" altLang="zh-CN" sz="5000" dirty="0" err="1" smtClean="0"/>
              <a:t>shè</a:t>
            </a:r>
            <a:endParaRPr kumimoji="1" lang="zh-CN" altLang="en-US" sz="5000" dirty="0"/>
          </a:p>
        </p:txBody>
      </p:sp>
      <p:sp>
        <p:nvSpPr>
          <p:cNvPr id="6" name="Oval 5"/>
          <p:cNvSpPr/>
          <p:nvPr/>
        </p:nvSpPr>
        <p:spPr>
          <a:xfrm>
            <a:off x="-25400" y="3124200"/>
            <a:ext cx="1905000" cy="18288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800" dirty="0" smtClean="0"/>
              <a:t>社员</a:t>
            </a:r>
            <a:endParaRPr kumimoji="1" lang="zh-CN" altLang="en-US" sz="3800" dirty="0"/>
          </a:p>
        </p:txBody>
      </p:sp>
      <p:sp>
        <p:nvSpPr>
          <p:cNvPr id="7" name="Oval 6"/>
          <p:cNvSpPr/>
          <p:nvPr/>
        </p:nvSpPr>
        <p:spPr>
          <a:xfrm>
            <a:off x="5410200" y="3200400"/>
            <a:ext cx="1905000" cy="18288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800" dirty="0" smtClean="0"/>
              <a:t>社长</a:t>
            </a:r>
            <a:endParaRPr kumimoji="1" lang="zh-CN" altLang="en-US" sz="3800" dirty="0"/>
          </a:p>
        </p:txBody>
      </p:sp>
      <p:sp>
        <p:nvSpPr>
          <p:cNvPr id="9" name="Oval 8"/>
          <p:cNvSpPr/>
          <p:nvPr/>
        </p:nvSpPr>
        <p:spPr>
          <a:xfrm>
            <a:off x="2667000" y="457200"/>
            <a:ext cx="1905000" cy="18288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800" dirty="0" smtClean="0"/>
              <a:t>社团</a:t>
            </a:r>
            <a:endParaRPr kumimoji="1" lang="zh-CN" altLang="en-US" sz="3800" dirty="0"/>
          </a:p>
        </p:txBody>
      </p:sp>
      <p:sp>
        <p:nvSpPr>
          <p:cNvPr id="10" name="Oval 9"/>
          <p:cNvSpPr/>
          <p:nvPr/>
        </p:nvSpPr>
        <p:spPr>
          <a:xfrm>
            <a:off x="2743200" y="4953000"/>
            <a:ext cx="1905000" cy="18288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800" dirty="0" smtClean="0"/>
              <a:t>社会</a:t>
            </a:r>
            <a:endParaRPr kumimoji="1" lang="zh-CN" altLang="en-US" sz="3800" dirty="0"/>
          </a:p>
        </p:txBody>
      </p:sp>
      <p:cxnSp>
        <p:nvCxnSpPr>
          <p:cNvPr id="11" name="Straight Arrow Connector 10"/>
          <p:cNvCxnSpPr>
            <a:stCxn id="4" idx="0"/>
            <a:endCxn id="9" idx="4"/>
          </p:cNvCxnSpPr>
          <p:nvPr/>
        </p:nvCxnSpPr>
        <p:spPr>
          <a:xfrm flipV="1">
            <a:off x="3619500" y="2286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6"/>
          </p:cNvCxnSpPr>
          <p:nvPr/>
        </p:nvCxnSpPr>
        <p:spPr>
          <a:xfrm>
            <a:off x="5029200" y="3619500"/>
            <a:ext cx="381000" cy="114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0" idx="0"/>
          </p:cNvCxnSpPr>
          <p:nvPr/>
        </p:nvCxnSpPr>
        <p:spPr>
          <a:xfrm flipH="1">
            <a:off x="3695700" y="4648200"/>
            <a:ext cx="381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828800" y="3657600"/>
            <a:ext cx="4191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553200" y="7620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800" dirty="0" smtClean="0"/>
              <a:t>生词开花</a:t>
            </a:r>
            <a:endParaRPr kumimoji="1" lang="zh-CN" altLang="en-US" sz="3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5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7-29 at 6.07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1290981" cy="2070100"/>
          </a:xfrm>
          <a:prstGeom prst="rect">
            <a:avLst/>
          </a:prstGeom>
        </p:spPr>
      </p:pic>
      <p:pic>
        <p:nvPicPr>
          <p:cNvPr id="8" name="Picture 7" descr="Screen Shot 2014-07-29 at 6.07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1981200" cy="1877971"/>
          </a:xfrm>
          <a:prstGeom prst="rect">
            <a:avLst/>
          </a:prstGeom>
        </p:spPr>
      </p:pic>
      <p:pic>
        <p:nvPicPr>
          <p:cNvPr id="10" name="Picture 9" descr="Screen Shot 2014-07-29 at 6.09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38400"/>
            <a:ext cx="2012674" cy="1714500"/>
          </a:xfrm>
          <a:prstGeom prst="rect">
            <a:avLst/>
          </a:prstGeom>
        </p:spPr>
      </p:pic>
      <p:pic>
        <p:nvPicPr>
          <p:cNvPr id="11" name="Picture 10" descr="Screen Shot 2014-07-29 at 6.09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86000"/>
            <a:ext cx="1371600" cy="1812981"/>
          </a:xfrm>
          <a:prstGeom prst="rect">
            <a:avLst/>
          </a:prstGeom>
        </p:spPr>
      </p:pic>
      <p:pic>
        <p:nvPicPr>
          <p:cNvPr id="12" name="Picture 11" descr="Screen Shot 2014-07-29 at 6.11.1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343400"/>
            <a:ext cx="1905000" cy="1734634"/>
          </a:xfrm>
          <a:prstGeom prst="rect">
            <a:avLst/>
          </a:prstGeom>
        </p:spPr>
      </p:pic>
      <p:pic>
        <p:nvPicPr>
          <p:cNvPr id="13" name="Picture 12" descr="Screen Shot 2014-07-29 at 6.11.0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253821"/>
            <a:ext cx="1219200" cy="1943779"/>
          </a:xfrm>
          <a:prstGeom prst="rect">
            <a:avLst/>
          </a:prstGeom>
        </p:spPr>
      </p:pic>
      <p:pic>
        <p:nvPicPr>
          <p:cNvPr id="14" name="Picture 13" descr="Screen Shot 2014-07-29 at 6.11.5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7200"/>
            <a:ext cx="1143000" cy="1656522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524000" cy="1295400"/>
          </a:xfrm>
          <a:prstGeom prst="rect">
            <a:avLst/>
          </a:prstGeom>
        </p:spPr>
      </p:pic>
      <p:sp>
        <p:nvSpPr>
          <p:cNvPr id="18" name="Plus 17"/>
          <p:cNvSpPr/>
          <p:nvPr/>
        </p:nvSpPr>
        <p:spPr>
          <a:xfrm>
            <a:off x="1981200" y="3048000"/>
            <a:ext cx="533400" cy="533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Right Arrow 18"/>
          <p:cNvSpPr/>
          <p:nvPr/>
        </p:nvSpPr>
        <p:spPr>
          <a:xfrm>
            <a:off x="4114800" y="1143000"/>
            <a:ext cx="8382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Rectangle 19"/>
          <p:cNvSpPr/>
          <p:nvPr/>
        </p:nvSpPr>
        <p:spPr>
          <a:xfrm>
            <a:off x="7239000" y="914400"/>
            <a:ext cx="19050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 err="1" smtClean="0"/>
              <a:t>shè</a:t>
            </a:r>
            <a:endParaRPr kumimoji="1" lang="zh-CN" altLang="en-US" sz="4800" dirty="0"/>
          </a:p>
        </p:txBody>
      </p:sp>
      <p:sp>
        <p:nvSpPr>
          <p:cNvPr id="21" name="Rectangle 20"/>
          <p:cNvSpPr/>
          <p:nvPr/>
        </p:nvSpPr>
        <p:spPr>
          <a:xfrm>
            <a:off x="7239000" y="2819400"/>
            <a:ext cx="19050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 err="1" smtClean="0"/>
              <a:t>zhù</a:t>
            </a:r>
            <a:endParaRPr kumimoji="1" lang="zh-CN" altLang="en-US" sz="4800" dirty="0"/>
          </a:p>
        </p:txBody>
      </p:sp>
      <p:sp>
        <p:nvSpPr>
          <p:cNvPr id="22" name="Rectangle 21"/>
          <p:cNvSpPr/>
          <p:nvPr/>
        </p:nvSpPr>
        <p:spPr>
          <a:xfrm>
            <a:off x="7251700" y="4876800"/>
            <a:ext cx="19050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 err="1" smtClean="0"/>
              <a:t>fú</a:t>
            </a:r>
            <a:endParaRPr kumimoji="1" lang="zh-CN" altLang="en-US" sz="4800" dirty="0"/>
          </a:p>
        </p:txBody>
      </p:sp>
      <p:sp>
        <p:nvSpPr>
          <p:cNvPr id="23" name="Rectangle 22"/>
          <p:cNvSpPr/>
          <p:nvPr/>
        </p:nvSpPr>
        <p:spPr>
          <a:xfrm>
            <a:off x="38100" y="6096000"/>
            <a:ext cx="1774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hlinkClick r:id="rId10"/>
              </a:rPr>
              <a:t>http://www.archchinese.com</a:t>
            </a:r>
            <a:r>
              <a:rPr lang="en-US" altLang="zh-CN" sz="1000" dirty="0" smtClean="0">
                <a:hlinkClick r:id="rId10"/>
              </a:rPr>
              <a:t>/</a:t>
            </a:r>
            <a:endParaRPr lang="en-US" altLang="zh-CN" sz="1000" dirty="0" smtClean="0"/>
          </a:p>
          <a:p>
            <a:r>
              <a:rPr lang="en-US" altLang="zh-CN" sz="1000" dirty="0">
                <a:hlinkClick r:id="rId11"/>
              </a:rPr>
              <a:t>http://www.zdic.net</a:t>
            </a:r>
            <a:r>
              <a:rPr lang="en-US" altLang="zh-CN" sz="1000" dirty="0" smtClean="0">
                <a:hlinkClick r:id="rId11"/>
              </a:rPr>
              <a:t>/</a:t>
            </a:r>
            <a:endParaRPr lang="en-US" altLang="zh-CN" sz="1000" dirty="0" smtClean="0"/>
          </a:p>
          <a:p>
            <a:endParaRPr lang="zh-CN" altLang="en-US" sz="1000" dirty="0"/>
          </a:p>
        </p:txBody>
      </p:sp>
      <p:sp>
        <p:nvSpPr>
          <p:cNvPr id="24" name="Rectangle 23"/>
          <p:cNvSpPr/>
          <p:nvPr/>
        </p:nvSpPr>
        <p:spPr>
          <a:xfrm>
            <a:off x="12700" y="5334000"/>
            <a:ext cx="1905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 smtClean="0"/>
              <a:t>结构／部件</a:t>
            </a:r>
            <a:endParaRPr kumimoji="1" lang="zh-CN" alt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1" grpId="1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33400" y="5478992"/>
            <a:ext cx="7772400" cy="1362075"/>
          </a:xfrm>
        </p:spPr>
        <p:txBody>
          <a:bodyPr/>
          <a:lstStyle/>
          <a:p>
            <a:r>
              <a:rPr kumimoji="1" lang="zh-CN" altLang="en-US" dirty="0" smtClean="0"/>
              <a:t>看海报，选一个你喜欢的社团。</a:t>
            </a:r>
            <a:endParaRPr kumimoji="1" lang="zh-CN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1019">
            <a:off x="580634" y="362561"/>
            <a:ext cx="2176056" cy="28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243">
            <a:off x="2187792" y="2683592"/>
            <a:ext cx="2184400" cy="297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1344">
            <a:off x="6562252" y="428175"/>
            <a:ext cx="2104062" cy="305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3852920" cy="263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 rot="20270019">
            <a:off x="3045125" y="2091346"/>
            <a:ext cx="1034336" cy="59129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dirty="0" smtClean="0"/>
              <a:t>街舞社</a:t>
            </a:r>
            <a:endParaRPr kumimoji="1" lang="en-US" altLang="zh-CN" sz="1600" dirty="0" smtClean="0"/>
          </a:p>
          <a:p>
            <a:pPr algn="ctr"/>
            <a:r>
              <a:rPr kumimoji="1" lang="zh-CN" altLang="en-US" sz="1600" dirty="0" smtClean="0"/>
              <a:t>呼唤你！！</a:t>
            </a:r>
            <a:endParaRPr kumimoji="1" lang="zh-CN" altLang="en-US" sz="1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9383">
            <a:off x="4951380" y="3100660"/>
            <a:ext cx="2433581" cy="230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06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57200"/>
            <a:ext cx="8229600" cy="152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200" dirty="0" smtClean="0">
                <a:latin typeface="Kaiti SC Regular"/>
                <a:cs typeface="Kaiti SC Regular"/>
              </a:rPr>
              <a:t>Q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：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 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你和你的好朋友喜欢一起做什么？</a:t>
            </a:r>
            <a:endParaRPr kumimoji="1" lang="en-US" altLang="zh-CN" sz="3200" dirty="0" smtClean="0">
              <a:latin typeface="Kaiti SC Regular"/>
              <a:cs typeface="Kaiti SC Regular"/>
            </a:endParaRPr>
          </a:p>
          <a:p>
            <a:pPr algn="ctr"/>
            <a:endParaRPr kumimoji="1" lang="zh-CN" altLang="en-US" dirty="0">
              <a:latin typeface="Kaiti SC Regular"/>
              <a:cs typeface="Kaiti SC Regula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133600"/>
            <a:ext cx="6629400" cy="1676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zh-CN" sz="3200" dirty="0" smtClean="0">
                <a:latin typeface="Kaiti SC Regular"/>
                <a:cs typeface="Kaiti SC Regular"/>
              </a:rPr>
              <a:t>A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：我们是喜欢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_______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的人，因为我们想成为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____________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，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 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所以</a:t>
            </a:r>
            <a:endParaRPr kumimoji="1" lang="en-US" altLang="zh-CN" sz="3200" dirty="0" smtClean="0">
              <a:latin typeface="Kaiti SC Regular"/>
              <a:cs typeface="Kaiti SC Regular"/>
            </a:endParaRPr>
          </a:p>
          <a:p>
            <a:r>
              <a:rPr kumimoji="1" lang="zh-CN" altLang="en-US" sz="3200" dirty="0" smtClean="0">
                <a:latin typeface="Kaiti SC Regular"/>
                <a:cs typeface="Kaiti SC Regular"/>
              </a:rPr>
              <a:t>我们常常一起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_________________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。</a:t>
            </a:r>
            <a:endParaRPr kumimoji="1" lang="zh-CN" altLang="en-US" dirty="0">
              <a:latin typeface="Kaiti SC Regular"/>
              <a:cs typeface="Kaiti SC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6629400"/>
            <a:ext cx="2514600" cy="22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http://</a:t>
            </a:r>
            <a:r>
              <a:rPr lang="en-US" altLang="zh-CN" sz="900" dirty="0" err="1"/>
              <a:t>www.ponds-forge.co.uk</a:t>
            </a:r>
            <a:r>
              <a:rPr lang="en-US" altLang="zh-CN" sz="900" dirty="0"/>
              <a:t>/Swimming-Clubs</a:t>
            </a:r>
            <a:endParaRPr lang="zh-CN" altLang="en-US" sz="900" dirty="0"/>
          </a:p>
        </p:txBody>
      </p:sp>
      <p:pic>
        <p:nvPicPr>
          <p:cNvPr id="7" name="Picture 6" descr="Screen Shot 2014-07-28 at 5.20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86200"/>
            <a:ext cx="5101102" cy="2324100"/>
          </a:xfrm>
          <a:prstGeom prst="rect">
            <a:avLst/>
          </a:prstGeom>
        </p:spPr>
      </p:pic>
      <p:pic>
        <p:nvPicPr>
          <p:cNvPr id="9" name="Picture 12" descr="http://www.clipartbest.com/cliparts/9cz/Erp/9czErp7M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53" y="4462202"/>
            <a:ext cx="2564347" cy="2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creen Shot 2014-07-28 at 5.16.4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14800"/>
            <a:ext cx="2843645" cy="220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0" y="56388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游泳</a:t>
            </a:r>
            <a:endParaRPr kumimoji="1" lang="zh-CN" altLang="en-US" sz="5000" dirty="0"/>
          </a:p>
        </p:txBody>
      </p:sp>
      <p:sp>
        <p:nvSpPr>
          <p:cNvPr id="12" name="Rectangle 11"/>
          <p:cNvSpPr/>
          <p:nvPr/>
        </p:nvSpPr>
        <p:spPr>
          <a:xfrm>
            <a:off x="2819400" y="5562600"/>
            <a:ext cx="35052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吃／做美食</a:t>
            </a:r>
            <a:endParaRPr kumimoji="1" lang="zh-CN" altLang="en-US" sz="4200" dirty="0"/>
          </a:p>
        </p:txBody>
      </p:sp>
      <p:sp>
        <p:nvSpPr>
          <p:cNvPr id="13" name="Rectangle 12"/>
          <p:cNvSpPr/>
          <p:nvPr/>
        </p:nvSpPr>
        <p:spPr>
          <a:xfrm>
            <a:off x="7010400" y="3581400"/>
            <a:ext cx="1981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跳街舞</a:t>
            </a:r>
            <a:endParaRPr kumimoji="1" lang="zh-CN" altLang="en-US" sz="4200" dirty="0"/>
          </a:p>
        </p:txBody>
      </p:sp>
      <p:pic>
        <p:nvPicPr>
          <p:cNvPr id="14" name="Picture 13" descr="Screen Shot 2014-07-27 at 8.25.1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00200"/>
            <a:ext cx="1984316" cy="20106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10400" y="6019800"/>
            <a:ext cx="1981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打桌球</a:t>
            </a:r>
            <a:endParaRPr kumimoji="1" lang="zh-CN" altLang="en-US" sz="4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6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27 at 8.25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3822700" cy="387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00" y="3619500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http://</a:t>
            </a:r>
            <a:r>
              <a:rPr lang="en-US" altLang="zh-CN" dirty="0" err="1">
                <a:solidFill>
                  <a:schemeClr val="bg1"/>
                </a:solidFill>
              </a:rPr>
              <a:t>www.theshanecenter.org</a:t>
            </a:r>
            <a:r>
              <a:rPr lang="en-US" altLang="zh-CN" dirty="0">
                <a:solidFill>
                  <a:schemeClr val="bg1"/>
                </a:solidFill>
              </a:rPr>
              <a:t>/breakdance-is-back/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7-27 at 8.24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"/>
            <a:ext cx="3695700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45300" y="56388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http://</a:t>
            </a:r>
            <a:r>
              <a:rPr lang="en-US" altLang="zh-CN" sz="900" dirty="0" err="1"/>
              <a:t>www.clipartguide.com</a:t>
            </a:r>
            <a:r>
              <a:rPr lang="en-US" altLang="zh-CN" sz="900" dirty="0"/>
              <a:t>/_pages/0511-0904-0419-5871.html</a:t>
            </a:r>
            <a:endParaRPr lang="zh-CN" altLang="en-US" sz="900" dirty="0"/>
          </a:p>
        </p:txBody>
      </p:sp>
      <p:pic>
        <p:nvPicPr>
          <p:cNvPr id="8" name="Picture 7" descr="Screen Shot 2014-07-27 at 8.28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90800"/>
            <a:ext cx="2062242" cy="30346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6627168"/>
            <a:ext cx="2514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http://</a:t>
            </a:r>
            <a:r>
              <a:rPr lang="en-US" altLang="zh-CN" sz="900" dirty="0" err="1"/>
              <a:t>www.ffzg.unizg.hr</a:t>
            </a:r>
            <a:r>
              <a:rPr lang="en-US" altLang="zh-CN" sz="900" dirty="0"/>
              <a:t>/</a:t>
            </a:r>
            <a:r>
              <a:rPr lang="en-US" altLang="zh-CN" sz="900" dirty="0" err="1"/>
              <a:t>tzk</a:t>
            </a:r>
            <a:r>
              <a:rPr lang="en-US" altLang="zh-CN" sz="900" dirty="0"/>
              <a:t>/stolni-tenis-5/</a:t>
            </a:r>
            <a:endParaRPr lang="zh-CN" altLang="en-US" sz="900" dirty="0"/>
          </a:p>
        </p:txBody>
      </p:sp>
      <p:pic>
        <p:nvPicPr>
          <p:cNvPr id="13" name="Picture 12" descr="Screen Shot 2014-07-27 at 8.35.4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0"/>
            <a:ext cx="2362200" cy="26783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38400" y="1600200"/>
            <a:ext cx="1371600" cy="73866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街舞</a:t>
            </a:r>
            <a:endParaRPr kumimoji="1" lang="zh-CN" altLang="en-US" sz="4200" dirty="0"/>
          </a:p>
        </p:txBody>
      </p:sp>
      <p:sp>
        <p:nvSpPr>
          <p:cNvPr id="19" name="TextBox 18"/>
          <p:cNvSpPr txBox="1"/>
          <p:nvPr/>
        </p:nvSpPr>
        <p:spPr>
          <a:xfrm>
            <a:off x="6934200" y="11430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篮球</a:t>
            </a:r>
            <a:endParaRPr kumimoji="1" lang="zh-CN" altLang="en-US" sz="4200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51816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桌球</a:t>
            </a:r>
            <a:endParaRPr kumimoji="1" lang="zh-CN" altLang="en-US" sz="4200" dirty="0"/>
          </a:p>
        </p:txBody>
      </p:sp>
      <p:sp>
        <p:nvSpPr>
          <p:cNvPr id="22" name="TextBox 21"/>
          <p:cNvSpPr txBox="1"/>
          <p:nvPr/>
        </p:nvSpPr>
        <p:spPr>
          <a:xfrm>
            <a:off x="4724400" y="6324600"/>
            <a:ext cx="25137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00" dirty="0"/>
              <a:t>http://</a:t>
            </a:r>
            <a:r>
              <a:rPr kumimoji="1" lang="en-US" altLang="zh-CN" sz="900" dirty="0" err="1"/>
              <a:t>sz.house.qq.com</a:t>
            </a:r>
            <a:r>
              <a:rPr kumimoji="1" lang="en-US" altLang="zh-CN" sz="900" dirty="0"/>
              <a:t>/a/20130822/012886.htm</a:t>
            </a:r>
            <a:endParaRPr kumimoji="1" lang="zh-CN" altLang="en-US" sz="900" dirty="0"/>
          </a:p>
        </p:txBody>
      </p:sp>
      <p:pic>
        <p:nvPicPr>
          <p:cNvPr id="23" name="Picture 22" descr="Screen Shot 2014-07-27 at 11.53.2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05200"/>
            <a:ext cx="2877778" cy="28308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953000" y="49530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美食</a:t>
            </a:r>
            <a:endParaRPr kumimoji="1" lang="zh-CN" altLang="en-US" sz="4200" dirty="0"/>
          </a:p>
        </p:txBody>
      </p:sp>
      <p:sp>
        <p:nvSpPr>
          <p:cNvPr id="25" name="TextBox 24"/>
          <p:cNvSpPr txBox="1"/>
          <p:nvPr/>
        </p:nvSpPr>
        <p:spPr>
          <a:xfrm>
            <a:off x="7543800" y="45720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电影</a:t>
            </a:r>
            <a:endParaRPr kumimoji="1" lang="zh-CN" altLang="en-US" sz="4200" dirty="0"/>
          </a:p>
        </p:txBody>
      </p:sp>
      <p:sp>
        <p:nvSpPr>
          <p:cNvPr id="27" name="Oval 26"/>
          <p:cNvSpPr/>
          <p:nvPr/>
        </p:nvSpPr>
        <p:spPr>
          <a:xfrm>
            <a:off x="3505200" y="2438400"/>
            <a:ext cx="2819400" cy="1905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0" dirty="0" smtClean="0"/>
              <a:t>社</a:t>
            </a:r>
            <a:r>
              <a:rPr kumimoji="1" lang="en-US" altLang="zh-CN" sz="5000" dirty="0" err="1" smtClean="0"/>
              <a:t>shè</a:t>
            </a:r>
            <a:endParaRPr kumimoji="1" lang="zh-CN" altLang="en-US" sz="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57600" y="1600200"/>
            <a:ext cx="838200" cy="73866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26" name="TextBox 25"/>
          <p:cNvSpPr txBox="1"/>
          <p:nvPr/>
        </p:nvSpPr>
        <p:spPr>
          <a:xfrm>
            <a:off x="8271933" y="1143000"/>
            <a:ext cx="872067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28" name="TextBox 27"/>
          <p:cNvSpPr txBox="1"/>
          <p:nvPr/>
        </p:nvSpPr>
        <p:spPr>
          <a:xfrm>
            <a:off x="8077200" y="5334000"/>
            <a:ext cx="872067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29" name="TextBox 28"/>
          <p:cNvSpPr txBox="1"/>
          <p:nvPr/>
        </p:nvSpPr>
        <p:spPr>
          <a:xfrm>
            <a:off x="6248400" y="4953000"/>
            <a:ext cx="872067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0" y="5181600"/>
            <a:ext cx="872067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5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4" grpId="0" animBg="1"/>
      <p:bldP spid="25" grpId="0" animBg="1"/>
      <p:bldP spid="27" grpId="0" animBg="1"/>
      <p:bldP spid="21" grpId="0" animBg="1"/>
      <p:bldP spid="26" grpId="0" animBg="1"/>
      <p:bldP spid="28" grpId="0" animBg="1"/>
      <p:bldP spid="29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读海报，找你喜欢的社团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kumimoji="1" lang="en-US" altLang="zh-CN" dirty="0" smtClean="0">
                <a:solidFill>
                  <a:srgbClr val="FF0000"/>
                </a:solidFill>
              </a:rPr>
              <a:t>CIRCLE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社 </a:t>
            </a:r>
            <a:r>
              <a:rPr kumimoji="1" lang="en-US" altLang="zh-CN" dirty="0" smtClean="0"/>
              <a:t>words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related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images</a:t>
            </a:r>
          </a:p>
          <a:p>
            <a:pPr marL="514350" indent="-514350">
              <a:buAutoNum type="arabicPeriod"/>
            </a:pPr>
            <a:r>
              <a:rPr kumimoji="1" lang="zh-CN" altLang="zh-CN" dirty="0" smtClean="0"/>
              <a:t>H</a:t>
            </a:r>
            <a:r>
              <a:rPr kumimoji="1" lang="en-US" altLang="zh-CN" dirty="0" err="1" smtClean="0"/>
              <a:t>ighlight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 </a:t>
            </a:r>
            <a:r>
              <a:rPr kumimoji="1" lang="zh-CN" altLang="zh-CN" dirty="0" smtClean="0"/>
              <a:t>i</a:t>
            </a:r>
            <a:r>
              <a:rPr kumimoji="1" lang="en-US" altLang="zh-CN" dirty="0" err="1" smtClean="0"/>
              <a:t>nformation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o</a:t>
            </a:r>
            <a:r>
              <a:rPr kumimoji="1" lang="en-US" altLang="zh-CN" dirty="0" smtClean="0"/>
              <a:t>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time</a:t>
            </a:r>
          </a:p>
          <a:p>
            <a:pPr marL="514350" indent="-514350">
              <a:buAutoNum type="arabicPeriod"/>
            </a:pPr>
            <a:r>
              <a:rPr kumimoji="1" lang="en-US" altLang="zh-CN" dirty="0" smtClean="0"/>
              <a:t>UNDERLINE activity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words.</a:t>
            </a:r>
          </a:p>
          <a:p>
            <a:pPr marL="514350" indent="-514350">
              <a:buAutoNum type="arabicPeriod"/>
            </a:pPr>
            <a:r>
              <a:rPr kumimoji="1" lang="zh-CN" altLang="zh-CN" dirty="0" smtClean="0"/>
              <a:t>B</a:t>
            </a:r>
            <a:r>
              <a:rPr kumimoji="1" lang="en-US" altLang="zh-CN" dirty="0" smtClean="0"/>
              <a:t>OX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l</a:t>
            </a:r>
            <a:r>
              <a:rPr kumimoji="1" lang="en-US" altLang="zh-CN" dirty="0" err="1" smtClean="0"/>
              <a:t>ocation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words</a:t>
            </a:r>
          </a:p>
          <a:p>
            <a:pPr marL="0" indent="0">
              <a:buNone/>
            </a:pPr>
            <a:r>
              <a:rPr kumimoji="1" lang="zh-CN" altLang="zh-CN" dirty="0" smtClean="0"/>
              <a:t>B</a:t>
            </a:r>
            <a:r>
              <a:rPr kumimoji="1" lang="en-US" altLang="zh-CN" dirty="0" smtClean="0"/>
              <a:t>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able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f</a:t>
            </a:r>
            <a:r>
              <a:rPr kumimoji="1" lang="en-US" altLang="zh-CN" dirty="0" err="1" smtClean="0"/>
              <a:t>inish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following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p</a:t>
            </a:r>
            <a:r>
              <a:rPr kumimoji="1" lang="en-US" altLang="zh-CN" dirty="0" err="1" smtClean="0"/>
              <a:t>assage</a:t>
            </a:r>
            <a:r>
              <a:rPr kumimoji="1" lang="en-US" altLang="zh-CN" dirty="0" smtClean="0"/>
              <a:t>:</a:t>
            </a:r>
          </a:p>
          <a:p>
            <a:pPr marL="0" indent="0">
              <a:buNone/>
            </a:pPr>
            <a:r>
              <a:rPr kumimoji="1" lang="zh-CN" altLang="en-US" dirty="0" smtClean="0"/>
              <a:t>这是一个</a:t>
            </a:r>
            <a:r>
              <a:rPr kumimoji="1" lang="en-US" altLang="zh-CN" dirty="0" smtClean="0"/>
              <a:t>_________</a:t>
            </a:r>
            <a:r>
              <a:rPr kumimoji="1" lang="zh-CN" altLang="en-US" dirty="0" smtClean="0"/>
              <a:t>社团，</a:t>
            </a:r>
            <a:r>
              <a:rPr kumimoji="1" lang="en-US" altLang="zh-CN" dirty="0" smtClean="0"/>
              <a:t>________</a:t>
            </a:r>
            <a:r>
              <a:rPr kumimoji="1" lang="zh-CN" altLang="en-US" dirty="0" smtClean="0"/>
              <a:t>的人会加入这个社团。这个社团的人在</a:t>
            </a:r>
            <a:r>
              <a:rPr kumimoji="1" lang="zh-CN" altLang="zh-CN" dirty="0" smtClean="0"/>
              <a:t>_</a:t>
            </a:r>
            <a:r>
              <a:rPr kumimoji="1" lang="en-US" altLang="zh-CN" dirty="0" smtClean="0"/>
              <a:t>________,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_</a:t>
            </a:r>
            <a:r>
              <a:rPr kumimoji="1" lang="en-US" altLang="zh-CN" dirty="0" smtClean="0"/>
              <a:t>__________</a:t>
            </a:r>
            <a:r>
              <a:rPr kumimoji="1" lang="zh-CN" altLang="en-US" dirty="0" smtClean="0"/>
              <a:t>。你加入这个社团，你会成为一个</a:t>
            </a:r>
            <a:r>
              <a:rPr kumimoji="1" lang="en-US" altLang="zh-CN" dirty="0" smtClean="0"/>
              <a:t>________</a:t>
            </a:r>
            <a:r>
              <a:rPr kumimoji="1" lang="zh-CN" altLang="en-US" dirty="0" smtClean="0"/>
              <a:t>高手。</a:t>
            </a:r>
            <a:endParaRPr kumimoji="1" lang="en-US" altLang="zh-CN" dirty="0" smtClean="0"/>
          </a:p>
          <a:p>
            <a:pPr marL="514350" indent="-514350">
              <a:buAutoNum type="arabicPeriod"/>
            </a:pPr>
            <a:endParaRPr kumimoji="1" lang="zh-CN" alt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71800" y="3124200"/>
            <a:ext cx="19812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819400" y="1143000"/>
            <a:ext cx="1066800" cy="1143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600" y="3124200"/>
            <a:ext cx="1447800" cy="5334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304800" y="3962400"/>
            <a:ext cx="8229600" cy="2209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019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5257800" y="228600"/>
            <a:ext cx="609600" cy="609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Oval 10"/>
          <p:cNvSpPr/>
          <p:nvPr/>
        </p:nvSpPr>
        <p:spPr>
          <a:xfrm>
            <a:off x="4648200" y="1143000"/>
            <a:ext cx="457200" cy="609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Oval 11"/>
          <p:cNvSpPr/>
          <p:nvPr/>
        </p:nvSpPr>
        <p:spPr>
          <a:xfrm>
            <a:off x="4038600" y="685800"/>
            <a:ext cx="457200" cy="609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4114800" y="2971800"/>
            <a:ext cx="838200" cy="3810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4800600" y="2590800"/>
            <a:ext cx="838200" cy="3810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4419600" y="304800"/>
            <a:ext cx="1447800" cy="5334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Rectangle 12"/>
          <p:cNvSpPr/>
          <p:nvPr/>
        </p:nvSpPr>
        <p:spPr>
          <a:xfrm>
            <a:off x="3810000" y="762000"/>
            <a:ext cx="609600" cy="3810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267200" y="24384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600" y="28956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76800" y="3276600"/>
            <a:ext cx="10668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7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 animBg="1"/>
      <p:bldP spid="7" grpId="0" animBg="1"/>
      <p:bldP spid="8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449795" cy="6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276600" y="304800"/>
            <a:ext cx="609600" cy="533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Oval 6"/>
          <p:cNvSpPr/>
          <p:nvPr/>
        </p:nvSpPr>
        <p:spPr>
          <a:xfrm>
            <a:off x="2514600" y="5867400"/>
            <a:ext cx="609600" cy="533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Oval 7"/>
          <p:cNvSpPr/>
          <p:nvPr/>
        </p:nvSpPr>
        <p:spPr>
          <a:xfrm>
            <a:off x="2819400" y="5257800"/>
            <a:ext cx="609600" cy="533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2667000" y="381000"/>
            <a:ext cx="1143000" cy="3810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2057400" y="5334000"/>
            <a:ext cx="1295400" cy="3810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1600200" y="5867400"/>
            <a:ext cx="14478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381000" y="1524000"/>
            <a:ext cx="12954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67200" y="17526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14600" y="29718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41148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67200" y="47244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6" grpId="0" animBg="1"/>
      <p:bldP spid="9" grpId="0" animBg="1"/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660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0270019">
            <a:off x="838200" y="3962400"/>
            <a:ext cx="2438400" cy="9144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 smtClean="0"/>
              <a:t>街舞社</a:t>
            </a:r>
            <a:endParaRPr kumimoji="1" lang="en-US" altLang="zh-CN" sz="2800" dirty="0" smtClean="0"/>
          </a:p>
          <a:p>
            <a:pPr algn="ctr"/>
            <a:r>
              <a:rPr kumimoji="1" lang="zh-CN" altLang="en-US" sz="2800" dirty="0" smtClean="0"/>
              <a:t>呼唤你！！</a:t>
            </a:r>
            <a:endParaRPr kumimoji="1" lang="zh-CN" alt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2057400" y="3810000"/>
            <a:ext cx="609600" cy="533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Oval 4"/>
          <p:cNvSpPr/>
          <p:nvPr/>
        </p:nvSpPr>
        <p:spPr>
          <a:xfrm>
            <a:off x="5486400" y="3505200"/>
            <a:ext cx="533400" cy="457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Rectangle 5"/>
          <p:cNvSpPr/>
          <p:nvPr/>
        </p:nvSpPr>
        <p:spPr>
          <a:xfrm rot="20153629">
            <a:off x="1334554" y="4010732"/>
            <a:ext cx="12954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4953000" y="3505200"/>
            <a:ext cx="1103681" cy="397003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Oval 7"/>
          <p:cNvSpPr/>
          <p:nvPr/>
        </p:nvSpPr>
        <p:spPr>
          <a:xfrm>
            <a:off x="0" y="25400"/>
            <a:ext cx="533400" cy="457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Oval 8"/>
          <p:cNvSpPr/>
          <p:nvPr/>
        </p:nvSpPr>
        <p:spPr>
          <a:xfrm>
            <a:off x="304800" y="381000"/>
            <a:ext cx="533400" cy="457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114800" y="35052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4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6019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114800" y="914400"/>
            <a:ext cx="1143000" cy="838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Oval 3"/>
          <p:cNvSpPr/>
          <p:nvPr/>
        </p:nvSpPr>
        <p:spPr>
          <a:xfrm>
            <a:off x="4419600" y="5029200"/>
            <a:ext cx="609600" cy="533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Oval 4"/>
          <p:cNvSpPr/>
          <p:nvPr/>
        </p:nvSpPr>
        <p:spPr>
          <a:xfrm>
            <a:off x="3048000" y="2971800"/>
            <a:ext cx="609600" cy="533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Oval 5"/>
          <p:cNvSpPr/>
          <p:nvPr/>
        </p:nvSpPr>
        <p:spPr>
          <a:xfrm>
            <a:off x="2286000" y="4343400"/>
            <a:ext cx="609600" cy="533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Oval 6"/>
          <p:cNvSpPr/>
          <p:nvPr/>
        </p:nvSpPr>
        <p:spPr>
          <a:xfrm>
            <a:off x="3581400" y="5486400"/>
            <a:ext cx="533400" cy="457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2514600" y="3048000"/>
            <a:ext cx="12954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3886200" y="5029200"/>
            <a:ext cx="12954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2133600" y="838200"/>
            <a:ext cx="2743200" cy="10668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Rectangle 12"/>
          <p:cNvSpPr/>
          <p:nvPr/>
        </p:nvSpPr>
        <p:spPr>
          <a:xfrm>
            <a:off x="2286000" y="4419600"/>
            <a:ext cx="8382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819400" y="4800600"/>
            <a:ext cx="11430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1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zh-CN" dirty="0" err="1" smtClean="0"/>
              <a:t>Bellwork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打球，吃东西，睡觉，跑步，跳舞，</a:t>
            </a:r>
            <a:endParaRPr lang="en-US" dirty="0"/>
          </a:p>
        </p:txBody>
      </p:sp>
      <p:pic>
        <p:nvPicPr>
          <p:cNvPr id="1026" name="Picture 2" descr="http://www.best-basketball-tips.com/images/basketball-clip-art-player-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8" y="1828800"/>
            <a:ext cx="142875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Qjv-xRMFQZ98n6YFg4OE92Sw8DA09MmlMZfe01VswnXmCy_XVVJ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3" y="4280389"/>
            <a:ext cx="1905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icgifs.com/clip-art/activities/sleeping/clip-art-sleeping-8745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853" y="2021681"/>
            <a:ext cx="2333625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ickywallpapers.com/wp-content/uploads/2014/07/rf-running-clipart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r="10286" b="4058"/>
          <a:stretch/>
        </p:blipFill>
        <p:spPr bwMode="auto">
          <a:xfrm>
            <a:off x="5562600" y="1881792"/>
            <a:ext cx="1930792" cy="24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lipartbest.com/cliparts/dT8/5xA/dT85xAnEc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80389"/>
            <a:ext cx="2286000" cy="219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lipartbest.com/cliparts/9cz/Erp/9czErp7M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77" y="4177865"/>
            <a:ext cx="2564347" cy="2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2895600"/>
            <a:ext cx="5791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zh-CN" sz="3600" dirty="0" smtClean="0">
                <a:latin typeface="Kaiti SC Regular"/>
                <a:cs typeface="Kaiti SC Regular"/>
              </a:rPr>
              <a:t>A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:</a:t>
            </a:r>
            <a:r>
              <a:rPr kumimoji="1" lang="zh-CN" altLang="en-US" sz="3600" dirty="0" smtClean="0">
                <a:latin typeface="Kaiti SC Regular"/>
                <a:cs typeface="Kaiti SC Regular"/>
              </a:rPr>
              <a:t> 他们是什么样的人？</a:t>
            </a:r>
            <a:endParaRPr kumimoji="1" lang="en-US" altLang="zh-CN" sz="3600" dirty="0" smtClean="0">
              <a:latin typeface="Kaiti SC Regular"/>
              <a:cs typeface="Kaiti SC Regular"/>
            </a:endParaRPr>
          </a:p>
          <a:p>
            <a:pPr algn="ctr"/>
            <a:r>
              <a:rPr kumimoji="1" lang="zh-CN" altLang="zh-CN" sz="3600" dirty="0" smtClean="0">
                <a:latin typeface="Kaiti SC Regular"/>
                <a:cs typeface="Kaiti SC Regular"/>
              </a:rPr>
              <a:t>（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Question</a:t>
            </a:r>
            <a:r>
              <a:rPr kumimoji="1" lang="zh-CN" altLang="en-US" sz="3600" dirty="0" smtClean="0">
                <a:latin typeface="Kaiti SC Regular"/>
                <a:cs typeface="Kaiti SC Regular"/>
              </a:rPr>
              <a:t> 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1</a:t>
            </a:r>
            <a:r>
              <a:rPr kumimoji="1" lang="zh-CN" altLang="en-US" sz="3600" dirty="0" smtClean="0">
                <a:latin typeface="Kaiti SC Regular"/>
                <a:cs typeface="Kaiti SC Regular"/>
              </a:rPr>
              <a:t> 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&amp;</a:t>
            </a:r>
            <a:r>
              <a:rPr kumimoji="1" lang="zh-CN" altLang="en-US" sz="3600" dirty="0" smtClean="0">
                <a:latin typeface="Kaiti SC Regular"/>
                <a:cs typeface="Kaiti SC Regular"/>
              </a:rPr>
              <a:t> 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2)</a:t>
            </a:r>
            <a:endParaRPr kumimoji="1" lang="zh-CN" altLang="en-US" sz="3600" dirty="0">
              <a:latin typeface="Kaiti SC Regular"/>
              <a:cs typeface="Kaiti SC Regula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4267200"/>
            <a:ext cx="6553200" cy="121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latin typeface="Kaiti SC Regular"/>
                <a:cs typeface="Kaiti SC Regular"/>
              </a:rPr>
              <a:t>B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：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 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他／她是一个喜欢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______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的人</a:t>
            </a:r>
            <a:r>
              <a:rPr kumimoji="1" lang="zh-CN" altLang="en-US" sz="3200" dirty="0">
                <a:latin typeface="Kaiti SC Regular"/>
                <a:cs typeface="Kaiti SC Regular"/>
              </a:rPr>
              <a:t>。</a:t>
            </a:r>
            <a:endParaRPr kumimoji="1" lang="en-US" altLang="zh-CN" sz="3200" dirty="0" smtClean="0">
              <a:latin typeface="Kaiti SC Regular"/>
              <a:cs typeface="Kaiti SC Regular"/>
            </a:endParaRPr>
          </a:p>
          <a:p>
            <a:pPr algn="ctr"/>
            <a:endParaRPr kumimoji="1" lang="zh-CN" altLang="en-US" dirty="0">
              <a:latin typeface="Kaiti SC Regular"/>
              <a:cs typeface="Kaiti SC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6934200" cy="657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34000" y="38100"/>
            <a:ext cx="1066800" cy="1143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Oval 3"/>
          <p:cNvSpPr/>
          <p:nvPr/>
        </p:nvSpPr>
        <p:spPr>
          <a:xfrm>
            <a:off x="3429000" y="6172200"/>
            <a:ext cx="381000" cy="457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2057400" y="228600"/>
            <a:ext cx="4648200" cy="838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4267200" y="2590800"/>
            <a:ext cx="12954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4495800" y="1143000"/>
            <a:ext cx="6858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4953000" y="6172200"/>
            <a:ext cx="9144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2895600" y="6096000"/>
            <a:ext cx="914400" cy="4572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800600" y="36576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800" y="40386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8153400" cy="672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495800" y="4038600"/>
            <a:ext cx="990600" cy="6858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1371600" y="4114800"/>
            <a:ext cx="3962400" cy="68580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Oval 4"/>
          <p:cNvSpPr/>
          <p:nvPr/>
        </p:nvSpPr>
        <p:spPr>
          <a:xfrm>
            <a:off x="1447800" y="4648200"/>
            <a:ext cx="609600" cy="533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Oval 5"/>
          <p:cNvSpPr/>
          <p:nvPr/>
        </p:nvSpPr>
        <p:spPr>
          <a:xfrm>
            <a:off x="1981200" y="5029200"/>
            <a:ext cx="609600" cy="533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114800" y="2895600"/>
            <a:ext cx="11430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38400" y="3200400"/>
            <a:ext cx="9144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7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5156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806700" y="-4689"/>
            <a:ext cx="914400" cy="690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710571" y="1981200"/>
            <a:ext cx="553329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55900" y="1143000"/>
            <a:ext cx="5969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261555" y="2743200"/>
            <a:ext cx="685800" cy="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74888" y="3124200"/>
            <a:ext cx="685800" cy="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77200" y="304800"/>
            <a:ext cx="861774" cy="57349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dirty="0" smtClean="0"/>
              <a:t>什么样的人去这个</a:t>
            </a:r>
            <a:r>
              <a:rPr lang="zh-CN" altLang="en-US" sz="4400" b="1" dirty="0" smtClean="0">
                <a:solidFill>
                  <a:srgbClr val="FF0000"/>
                </a:solidFill>
              </a:rPr>
              <a:t>社团</a:t>
            </a:r>
            <a:endParaRPr lang="en-US" sz="4400" dirty="0"/>
          </a:p>
        </p:txBody>
      </p:sp>
      <p:sp>
        <p:nvSpPr>
          <p:cNvPr id="10" name="Oval 9"/>
          <p:cNvSpPr/>
          <p:nvPr/>
        </p:nvSpPr>
        <p:spPr>
          <a:xfrm>
            <a:off x="2133600" y="609601"/>
            <a:ext cx="7620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15200" y="0"/>
            <a:ext cx="769441" cy="6427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800" dirty="0" smtClean="0"/>
              <a:t>如果下雨，他们去哪里打球？</a:t>
            </a:r>
            <a:endParaRPr lang="en-US" sz="38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304800"/>
            <a:ext cx="861774" cy="404213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dirty="0" smtClean="0"/>
              <a:t>他们还去哪里？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0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10" grpId="0" animBg="1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扩词练习：</a:t>
            </a:r>
            <a:endParaRPr kumimoji="1" lang="zh-CN" altLang="en-US" dirty="0"/>
          </a:p>
        </p:txBody>
      </p:sp>
      <p:pic>
        <p:nvPicPr>
          <p:cNvPr id="4" name="Picture 3" descr="Screen Shot 2014-06-20 at 12.23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2869835" cy="2362199"/>
          </a:xfrm>
          <a:prstGeom prst="rect">
            <a:avLst/>
          </a:prstGeom>
        </p:spPr>
      </p:pic>
      <p:pic>
        <p:nvPicPr>
          <p:cNvPr id="6" name="Picture 5" descr="Screen Shot 2014-07-28 at 8.0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31" y="533400"/>
            <a:ext cx="6054636" cy="4241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7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52800" y="2362200"/>
            <a:ext cx="2133600" cy="2057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桌球</a:t>
            </a:r>
            <a:endParaRPr kumimoji="1" lang="zh-CN" altLang="en-US" sz="5000" dirty="0"/>
          </a:p>
        </p:txBody>
      </p:sp>
      <p:sp>
        <p:nvSpPr>
          <p:cNvPr id="7" name="Rectangle 6"/>
          <p:cNvSpPr/>
          <p:nvPr/>
        </p:nvSpPr>
        <p:spPr>
          <a:xfrm>
            <a:off x="4191000" y="304800"/>
            <a:ext cx="16002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桌球</a:t>
            </a:r>
            <a:endParaRPr kumimoji="1" lang="zh-CN" altLang="en-US" sz="5000" dirty="0"/>
          </a:p>
        </p:txBody>
      </p:sp>
      <p:pic>
        <p:nvPicPr>
          <p:cNvPr id="34" name="Picture 12" descr="http://www.clipartbest.com/cliparts/9cz/Erp/9czErp7M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212058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Screen Shot 2014-07-28 at 11.17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73" y="4267200"/>
            <a:ext cx="2850727" cy="2192867"/>
          </a:xfrm>
          <a:prstGeom prst="rect">
            <a:avLst/>
          </a:prstGeom>
        </p:spPr>
      </p:pic>
      <p:pic>
        <p:nvPicPr>
          <p:cNvPr id="38" name="Picture 37" descr="Screen Shot 2014-07-28 at 11.28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3800"/>
            <a:ext cx="3124200" cy="201911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971800" y="381000"/>
            <a:ext cx="11430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打</a:t>
            </a:r>
            <a:endParaRPr kumimoji="1" lang="zh-CN" altLang="en-US" sz="5000" dirty="0"/>
          </a:p>
        </p:txBody>
      </p:sp>
      <p:sp>
        <p:nvSpPr>
          <p:cNvPr id="40" name="Rectangle 39"/>
          <p:cNvSpPr/>
          <p:nvPr/>
        </p:nvSpPr>
        <p:spPr>
          <a:xfrm>
            <a:off x="6096000" y="2667000"/>
            <a:ext cx="16002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桌球</a:t>
            </a:r>
            <a:endParaRPr kumimoji="1" lang="zh-CN" altLang="en-US" sz="5000" dirty="0"/>
          </a:p>
        </p:txBody>
      </p:sp>
      <p:sp>
        <p:nvSpPr>
          <p:cNvPr id="41" name="Rectangle 40"/>
          <p:cNvSpPr/>
          <p:nvPr/>
        </p:nvSpPr>
        <p:spPr>
          <a:xfrm>
            <a:off x="7772400" y="2667000"/>
            <a:ext cx="11430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馆</a:t>
            </a:r>
            <a:endParaRPr kumimoji="1" lang="zh-CN" altLang="en-US" sz="5000" dirty="0"/>
          </a:p>
        </p:txBody>
      </p:sp>
      <p:sp>
        <p:nvSpPr>
          <p:cNvPr id="42" name="Rectangle 41"/>
          <p:cNvSpPr/>
          <p:nvPr/>
        </p:nvSpPr>
        <p:spPr>
          <a:xfrm>
            <a:off x="152400" y="2514600"/>
            <a:ext cx="16002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桌球</a:t>
            </a:r>
            <a:endParaRPr kumimoji="1" lang="zh-CN" altLang="en-US" sz="5000" dirty="0"/>
          </a:p>
        </p:txBody>
      </p:sp>
      <p:sp>
        <p:nvSpPr>
          <p:cNvPr id="44" name="Rectangle 43"/>
          <p:cNvSpPr/>
          <p:nvPr/>
        </p:nvSpPr>
        <p:spPr>
          <a:xfrm>
            <a:off x="1828800" y="2590800"/>
            <a:ext cx="11430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社</a:t>
            </a:r>
            <a:endParaRPr kumimoji="1" lang="zh-CN" altLang="en-US" sz="5000" dirty="0"/>
          </a:p>
        </p:txBody>
      </p:sp>
      <p:sp>
        <p:nvSpPr>
          <p:cNvPr id="45" name="Rectangle 44"/>
          <p:cNvSpPr/>
          <p:nvPr/>
        </p:nvSpPr>
        <p:spPr>
          <a:xfrm>
            <a:off x="2971800" y="4876800"/>
            <a:ext cx="16002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桌球</a:t>
            </a:r>
            <a:endParaRPr kumimoji="1" lang="zh-CN" altLang="en-US" sz="5000" dirty="0"/>
          </a:p>
        </p:txBody>
      </p:sp>
      <p:sp>
        <p:nvSpPr>
          <p:cNvPr id="46" name="Rectangle 45"/>
          <p:cNvSpPr/>
          <p:nvPr/>
        </p:nvSpPr>
        <p:spPr>
          <a:xfrm>
            <a:off x="4724400" y="4876800"/>
            <a:ext cx="1676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高手</a:t>
            </a:r>
            <a:endParaRPr kumimoji="1" lang="zh-CN" altLang="en-US" sz="5000" dirty="0"/>
          </a:p>
        </p:txBody>
      </p:sp>
      <p:sp>
        <p:nvSpPr>
          <p:cNvPr id="47" name="Rectangle 46"/>
          <p:cNvSpPr/>
          <p:nvPr/>
        </p:nvSpPr>
        <p:spPr>
          <a:xfrm>
            <a:off x="7162800" y="6096000"/>
            <a:ext cx="18288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5000" dirty="0" smtClean="0"/>
              <a:t>马龙</a:t>
            </a:r>
            <a:endParaRPr kumimoji="1" lang="zh-CN" altLang="en-US" sz="5000" dirty="0"/>
          </a:p>
        </p:txBody>
      </p:sp>
      <p:sp>
        <p:nvSpPr>
          <p:cNvPr id="2" name="TextBox 1"/>
          <p:cNvSpPr txBox="1"/>
          <p:nvPr/>
        </p:nvSpPr>
        <p:spPr>
          <a:xfrm>
            <a:off x="7162800" y="388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Sports.163.com</a:t>
            </a:r>
            <a:endParaRPr kumimoji="1" lang="zh-CN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008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000" dirty="0"/>
              <a:t>http://</a:t>
            </a:r>
            <a:r>
              <a:rPr lang="en-US" altLang="zh-CN" sz="1000" dirty="0" err="1"/>
              <a:t>www.xxqjyj.com</a:t>
            </a:r>
            <a:r>
              <a:rPr lang="en-US" altLang="zh-CN" sz="1000" dirty="0"/>
              <a:t>/web100/News/20131016/4249.htm</a:t>
            </a:r>
            <a:endParaRPr lang="zh-CN" altLang="en-US" sz="1000" dirty="0"/>
          </a:p>
        </p:txBody>
      </p:sp>
      <p:pic>
        <p:nvPicPr>
          <p:cNvPr id="5" name="Picture 4" descr="Screen Shot 2014-07-29 at 6.41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2400"/>
            <a:ext cx="2590800" cy="21709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2209800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http://mm.44980.com/pic/</a:t>
            </a:r>
            <a:r>
              <a:rPr kumimoji="1" lang="en-US" altLang="zh-CN" sz="1000" dirty="0" err="1"/>
              <a:t>pqlomno</a:t>
            </a:r>
            <a:r>
              <a:rPr kumimoji="1" lang="en-US" altLang="zh-CN" sz="1000" dirty="0"/>
              <a:t>/</a:t>
            </a:r>
            <a:endParaRPr kumimoji="1" lang="zh-CN" altLang="en-U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4" grpId="0" animBg="1"/>
      <p:bldP spid="46" grpId="0" animBg="1"/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27 at 8.25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3822700" cy="387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00" y="3619500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http://</a:t>
            </a:r>
            <a:r>
              <a:rPr lang="en-US" altLang="zh-CN" dirty="0" err="1">
                <a:solidFill>
                  <a:schemeClr val="bg1"/>
                </a:solidFill>
              </a:rPr>
              <a:t>www.theshanecenter.org</a:t>
            </a:r>
            <a:r>
              <a:rPr lang="en-US" altLang="zh-CN" dirty="0">
                <a:solidFill>
                  <a:schemeClr val="bg1"/>
                </a:solidFill>
              </a:rPr>
              <a:t>/breakdance-is-back/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7-27 at 8.24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"/>
            <a:ext cx="3695700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45300" y="56388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http://</a:t>
            </a:r>
            <a:r>
              <a:rPr lang="en-US" altLang="zh-CN" sz="900" dirty="0" err="1"/>
              <a:t>www.clipartguide.com</a:t>
            </a:r>
            <a:r>
              <a:rPr lang="en-US" altLang="zh-CN" sz="900" dirty="0"/>
              <a:t>/_pages/0511-0904-0419-5871.html</a:t>
            </a:r>
            <a:endParaRPr lang="zh-CN" altLang="en-US" sz="900" dirty="0"/>
          </a:p>
        </p:txBody>
      </p:sp>
      <p:pic>
        <p:nvPicPr>
          <p:cNvPr id="8" name="Picture 7" descr="Screen Shot 2014-07-27 at 8.28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90800"/>
            <a:ext cx="2062242" cy="30346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6627168"/>
            <a:ext cx="2514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http://</a:t>
            </a:r>
            <a:r>
              <a:rPr lang="en-US" altLang="zh-CN" sz="900" dirty="0" err="1"/>
              <a:t>www.ffzg.unizg.hr</a:t>
            </a:r>
            <a:r>
              <a:rPr lang="en-US" altLang="zh-CN" sz="900" dirty="0"/>
              <a:t>/</a:t>
            </a:r>
            <a:r>
              <a:rPr lang="en-US" altLang="zh-CN" sz="900" dirty="0" err="1"/>
              <a:t>tzk</a:t>
            </a:r>
            <a:r>
              <a:rPr lang="en-US" altLang="zh-CN" sz="900" dirty="0"/>
              <a:t>/stolni-tenis-5/</a:t>
            </a:r>
            <a:endParaRPr lang="zh-CN" altLang="en-US" sz="900" dirty="0"/>
          </a:p>
        </p:txBody>
      </p:sp>
      <p:pic>
        <p:nvPicPr>
          <p:cNvPr id="13" name="Picture 12" descr="Screen Shot 2014-07-27 at 8.35.4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0"/>
            <a:ext cx="2362200" cy="26783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38400" y="1600200"/>
            <a:ext cx="1371600" cy="73866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街舞</a:t>
            </a:r>
            <a:endParaRPr kumimoji="1" lang="zh-CN" altLang="en-US" sz="4200" dirty="0"/>
          </a:p>
        </p:txBody>
      </p:sp>
      <p:sp>
        <p:nvSpPr>
          <p:cNvPr id="19" name="TextBox 18"/>
          <p:cNvSpPr txBox="1"/>
          <p:nvPr/>
        </p:nvSpPr>
        <p:spPr>
          <a:xfrm>
            <a:off x="6934200" y="11430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篮球</a:t>
            </a:r>
            <a:endParaRPr kumimoji="1" lang="zh-CN" altLang="en-US" sz="4200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51816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桌球</a:t>
            </a:r>
            <a:endParaRPr kumimoji="1" lang="zh-CN" altLang="en-US" sz="4200" dirty="0"/>
          </a:p>
        </p:txBody>
      </p:sp>
      <p:sp>
        <p:nvSpPr>
          <p:cNvPr id="22" name="TextBox 21"/>
          <p:cNvSpPr txBox="1"/>
          <p:nvPr/>
        </p:nvSpPr>
        <p:spPr>
          <a:xfrm>
            <a:off x="4724400" y="6324600"/>
            <a:ext cx="25137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00" dirty="0"/>
              <a:t>http://</a:t>
            </a:r>
            <a:r>
              <a:rPr kumimoji="1" lang="en-US" altLang="zh-CN" sz="900" dirty="0" err="1"/>
              <a:t>sz.house.qq.com</a:t>
            </a:r>
            <a:r>
              <a:rPr kumimoji="1" lang="en-US" altLang="zh-CN" sz="900" dirty="0"/>
              <a:t>/a/20130822/012886.htm</a:t>
            </a:r>
            <a:endParaRPr kumimoji="1" lang="zh-CN" altLang="en-US" sz="900" dirty="0"/>
          </a:p>
        </p:txBody>
      </p:sp>
      <p:pic>
        <p:nvPicPr>
          <p:cNvPr id="23" name="Picture 22" descr="Screen Shot 2014-07-27 at 11.53.2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05200"/>
            <a:ext cx="2877778" cy="28308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953000" y="49530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美食</a:t>
            </a:r>
            <a:endParaRPr kumimoji="1" lang="zh-CN" altLang="en-US" sz="4200" dirty="0"/>
          </a:p>
        </p:txBody>
      </p:sp>
      <p:sp>
        <p:nvSpPr>
          <p:cNvPr id="25" name="TextBox 24"/>
          <p:cNvSpPr txBox="1"/>
          <p:nvPr/>
        </p:nvSpPr>
        <p:spPr>
          <a:xfrm>
            <a:off x="7543800" y="45720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电影</a:t>
            </a:r>
            <a:endParaRPr kumimoji="1" lang="zh-CN" altLang="en-US" sz="4200" dirty="0"/>
          </a:p>
        </p:txBody>
      </p:sp>
      <p:sp>
        <p:nvSpPr>
          <p:cNvPr id="27" name="Oval 26"/>
          <p:cNvSpPr/>
          <p:nvPr/>
        </p:nvSpPr>
        <p:spPr>
          <a:xfrm>
            <a:off x="3505200" y="2438400"/>
            <a:ext cx="2819400" cy="1905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0" dirty="0" smtClean="0"/>
              <a:t>社</a:t>
            </a:r>
            <a:r>
              <a:rPr kumimoji="1" lang="en-US" altLang="zh-CN" sz="5000" dirty="0" err="1" smtClean="0"/>
              <a:t>shè</a:t>
            </a:r>
            <a:endParaRPr kumimoji="1" lang="zh-CN" altLang="en-US" sz="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57600" y="1600200"/>
            <a:ext cx="838200" cy="73866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26" name="TextBox 25"/>
          <p:cNvSpPr txBox="1"/>
          <p:nvPr/>
        </p:nvSpPr>
        <p:spPr>
          <a:xfrm>
            <a:off x="8271933" y="1143000"/>
            <a:ext cx="872067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28" name="TextBox 27"/>
          <p:cNvSpPr txBox="1"/>
          <p:nvPr/>
        </p:nvSpPr>
        <p:spPr>
          <a:xfrm>
            <a:off x="8077200" y="5334000"/>
            <a:ext cx="872067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29" name="TextBox 28"/>
          <p:cNvSpPr txBox="1"/>
          <p:nvPr/>
        </p:nvSpPr>
        <p:spPr>
          <a:xfrm>
            <a:off x="6248400" y="4953000"/>
            <a:ext cx="872067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0" y="5181600"/>
            <a:ext cx="872067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社</a:t>
            </a:r>
            <a:endParaRPr kumimoji="1" lang="zh-CN" altLang="en-US" sz="4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7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4" grpId="0" animBg="1"/>
      <p:bldP spid="25" grpId="0" animBg="1"/>
      <p:bldP spid="27" grpId="0" animBg="1"/>
      <p:bldP spid="21" grpId="0" animBg="1"/>
      <p:bldP spid="26" grpId="0" animBg="1"/>
      <p:bldP spid="28" grpId="0" animBg="1"/>
      <p:bldP spid="29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69698439"/>
              </p:ext>
            </p:extLst>
          </p:nvPr>
        </p:nvGraphicFramePr>
        <p:xfrm>
          <a:off x="639233" y="135467"/>
          <a:ext cx="80010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1828800" y="4191000"/>
            <a:ext cx="6096000" cy="2667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Oval 5"/>
          <p:cNvSpPr/>
          <p:nvPr/>
        </p:nvSpPr>
        <p:spPr>
          <a:xfrm>
            <a:off x="2209800" y="-33867"/>
            <a:ext cx="4876800" cy="182879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Oval 7"/>
          <p:cNvSpPr/>
          <p:nvPr/>
        </p:nvSpPr>
        <p:spPr>
          <a:xfrm>
            <a:off x="533400" y="1905000"/>
            <a:ext cx="1981200" cy="2590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Oval 8"/>
          <p:cNvSpPr/>
          <p:nvPr/>
        </p:nvSpPr>
        <p:spPr>
          <a:xfrm>
            <a:off x="6705600" y="1905000"/>
            <a:ext cx="1981200" cy="2590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3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53080707"/>
              </p:ext>
            </p:extLst>
          </p:nvPr>
        </p:nvGraphicFramePr>
        <p:xfrm>
          <a:off x="639233" y="135467"/>
          <a:ext cx="80010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5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810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高手</a:t>
            </a:r>
            <a:endParaRPr kumimoji="1" lang="zh-CN" alt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304800" y="18288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成为</a:t>
            </a:r>
            <a:endParaRPr kumimoji="1" lang="zh-CN" alt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304800" y="33528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加入</a:t>
            </a:r>
            <a:endParaRPr kumimoji="1" lang="zh-CN" alt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304800" y="49530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社团</a:t>
            </a:r>
            <a:endParaRPr kumimoji="1" lang="zh-CN" alt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4419600" y="76200"/>
            <a:ext cx="22098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打</a:t>
            </a:r>
            <a:endParaRPr kumimoji="1" lang="zh-CN" altLang="en-US" sz="4800" dirty="0"/>
          </a:p>
        </p:txBody>
      </p:sp>
      <p:sp>
        <p:nvSpPr>
          <p:cNvPr id="11" name="Rectangle 10"/>
          <p:cNvSpPr/>
          <p:nvPr/>
        </p:nvSpPr>
        <p:spPr>
          <a:xfrm>
            <a:off x="4419600" y="2667000"/>
            <a:ext cx="22098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打</a:t>
            </a:r>
            <a:endParaRPr kumimoji="1" lang="zh-CN" alt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934200" y="3962400"/>
            <a:ext cx="1862667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街舞</a:t>
            </a:r>
            <a:endParaRPr kumimoji="1" lang="zh-CN" altLang="en-US" sz="4800" dirty="0"/>
          </a:p>
        </p:txBody>
      </p:sp>
      <p:sp>
        <p:nvSpPr>
          <p:cNvPr id="13" name="Rectangle 12"/>
          <p:cNvSpPr/>
          <p:nvPr/>
        </p:nvSpPr>
        <p:spPr>
          <a:xfrm>
            <a:off x="4495800" y="5334000"/>
            <a:ext cx="22098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看</a:t>
            </a:r>
            <a:endParaRPr kumimoji="1" lang="zh-CN" altLang="en-US" sz="4800" dirty="0"/>
          </a:p>
        </p:txBody>
      </p:sp>
      <p:sp>
        <p:nvSpPr>
          <p:cNvPr id="14" name="Rectangle 13"/>
          <p:cNvSpPr/>
          <p:nvPr/>
        </p:nvSpPr>
        <p:spPr>
          <a:xfrm>
            <a:off x="6934200" y="5334000"/>
            <a:ext cx="1828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电影</a:t>
            </a:r>
            <a:endParaRPr kumimoji="1" lang="zh-CN" alt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6858000" y="2590800"/>
            <a:ext cx="1955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桌球</a:t>
            </a:r>
            <a:endParaRPr kumimoji="1" lang="zh-CN" altLang="en-US" sz="4800" dirty="0"/>
          </a:p>
        </p:txBody>
      </p:sp>
      <p:sp>
        <p:nvSpPr>
          <p:cNvPr id="16" name="Rectangle 15"/>
          <p:cNvSpPr/>
          <p:nvPr/>
        </p:nvSpPr>
        <p:spPr>
          <a:xfrm>
            <a:off x="6934200" y="1524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篮球</a:t>
            </a:r>
            <a:endParaRPr kumimoji="1" lang="zh-CN" altLang="en-US" sz="4800" dirty="0"/>
          </a:p>
        </p:txBody>
      </p:sp>
      <p:sp>
        <p:nvSpPr>
          <p:cNvPr id="17" name="Rectangle 16"/>
          <p:cNvSpPr/>
          <p:nvPr/>
        </p:nvSpPr>
        <p:spPr>
          <a:xfrm>
            <a:off x="4419600" y="4038600"/>
            <a:ext cx="22098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跳</a:t>
            </a:r>
            <a:endParaRPr kumimoji="1" lang="zh-CN" altLang="en-US" sz="4800" dirty="0"/>
          </a:p>
        </p:txBody>
      </p:sp>
      <p:sp>
        <p:nvSpPr>
          <p:cNvPr id="19" name="Rectangle 18"/>
          <p:cNvSpPr/>
          <p:nvPr/>
        </p:nvSpPr>
        <p:spPr>
          <a:xfrm>
            <a:off x="2057400" y="381000"/>
            <a:ext cx="21336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200" dirty="0" err="1" smtClean="0"/>
              <a:t>gāoshǒu</a:t>
            </a:r>
            <a:endParaRPr kumimoji="1" lang="zh-CN" altLang="en-US" sz="4200" dirty="0"/>
          </a:p>
        </p:txBody>
      </p:sp>
      <p:sp>
        <p:nvSpPr>
          <p:cNvPr id="20" name="Rectangle 19"/>
          <p:cNvSpPr/>
          <p:nvPr/>
        </p:nvSpPr>
        <p:spPr>
          <a:xfrm>
            <a:off x="2057400" y="1828800"/>
            <a:ext cx="22860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200" dirty="0" err="1" smtClean="0"/>
              <a:t>chéngwei</a:t>
            </a:r>
            <a:endParaRPr kumimoji="1" lang="zh-CN" alt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2057400" y="3352800"/>
            <a:ext cx="21336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200" dirty="0" err="1" smtClean="0"/>
              <a:t>jiārù</a:t>
            </a:r>
            <a:endParaRPr kumimoji="1" lang="zh-CN" alt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2057400" y="4953000"/>
            <a:ext cx="21336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200" dirty="0" err="1" smtClean="0"/>
              <a:t>shètuán</a:t>
            </a:r>
            <a:endParaRPr kumimoji="1" lang="zh-CN" altLang="en-US" sz="4200" dirty="0"/>
          </a:p>
        </p:txBody>
      </p:sp>
      <p:sp>
        <p:nvSpPr>
          <p:cNvPr id="2" name="Rectangle 1"/>
          <p:cNvSpPr/>
          <p:nvPr/>
        </p:nvSpPr>
        <p:spPr>
          <a:xfrm>
            <a:off x="152400" y="304800"/>
            <a:ext cx="4191000" cy="6096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2"/>
          <p:cNvSpPr/>
          <p:nvPr/>
        </p:nvSpPr>
        <p:spPr>
          <a:xfrm>
            <a:off x="5029200" y="1295400"/>
            <a:ext cx="30480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zh-CN" dirty="0" smtClean="0"/>
              <a:t>N</a:t>
            </a:r>
            <a:r>
              <a:rPr kumimoji="1" lang="en-US" altLang="zh-CN" dirty="0" err="1" smtClean="0"/>
              <a:t>ow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m</a:t>
            </a:r>
            <a:r>
              <a:rPr kumimoji="1" lang="en-US" altLang="zh-CN" dirty="0" err="1" smtClean="0"/>
              <a:t>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sentences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(think/pair/share)</a:t>
            </a:r>
            <a:endParaRPr kumimoji="1"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4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CN" altLang="en-US" dirty="0"/>
              <a:t>组句练习：</a:t>
            </a:r>
            <a:r>
              <a:rPr lang="en-US" altLang="zh-CN" dirty="0"/>
              <a:t>Form Sentences 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396249"/>
              </p:ext>
            </p:extLst>
          </p:nvPr>
        </p:nvGraphicFramePr>
        <p:xfrm>
          <a:off x="685800" y="1371600"/>
          <a:ext cx="7620000" cy="3718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636762"/>
                <a:gridCol w="2491619"/>
                <a:gridCol w="2491619"/>
              </a:tblGrid>
              <a:tr h="914400">
                <a:tc>
                  <a:txBody>
                    <a:bodyPr/>
                    <a:lstStyle/>
                    <a:p>
                      <a:r>
                        <a:rPr lang="zh-CN" altLang="en-US" sz="3200" dirty="0" smtClean="0"/>
                        <a:t>人</a:t>
                      </a:r>
                      <a:r>
                        <a:rPr lang="en-US" altLang="zh-CN" sz="3200" dirty="0" smtClean="0"/>
                        <a:t> (noun/pronoun)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>
                          <a:solidFill>
                            <a:srgbClr val="008000"/>
                          </a:solidFill>
                        </a:rPr>
                        <a:t>做</a:t>
                      </a:r>
                      <a:r>
                        <a:rPr lang="en-US" altLang="zh-CN" sz="3200" dirty="0" smtClean="0">
                          <a:solidFill>
                            <a:srgbClr val="008000"/>
                          </a:solidFill>
                        </a:rPr>
                        <a:t> (verb)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>
                          <a:solidFill>
                            <a:srgbClr val="0000FF"/>
                          </a:solidFill>
                        </a:rPr>
                        <a:t>活动</a:t>
                      </a:r>
                      <a:r>
                        <a:rPr lang="en-US" altLang="zh-CN" sz="3200" dirty="0" smtClean="0">
                          <a:solidFill>
                            <a:srgbClr val="0000FF"/>
                          </a:solidFill>
                        </a:rPr>
                        <a:t> (noun)</a:t>
                      </a:r>
                    </a:p>
                    <a:p>
                      <a:r>
                        <a:rPr lang="en-US" altLang="zh-CN" sz="3200" dirty="0" smtClean="0">
                          <a:solidFill>
                            <a:srgbClr val="0000FF"/>
                          </a:solidFill>
                        </a:rPr>
                        <a:t>activities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167640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我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老人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小孩</a:t>
                      </a:r>
                      <a:endParaRPr lang="en-US" altLang="zh-CN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喜欢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打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做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跳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吃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看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美食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街舞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电影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桌球（乒乓球）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篮球</a:t>
                      </a:r>
                      <a:endParaRPr lang="en-US" altLang="zh-CN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895600" y="52578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高手</a:t>
            </a:r>
            <a:endParaRPr kumimoji="1" lang="zh-CN" alt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762000" y="52578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成为</a:t>
            </a:r>
            <a:endParaRPr kumimoji="1" lang="zh-CN" alt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5029200" y="52578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加入</a:t>
            </a:r>
            <a:endParaRPr kumimoji="1" lang="zh-CN" altLang="en-US" sz="4800" dirty="0"/>
          </a:p>
        </p:txBody>
      </p:sp>
      <p:sp>
        <p:nvSpPr>
          <p:cNvPr id="11" name="Rectangle 10"/>
          <p:cNvSpPr/>
          <p:nvPr/>
        </p:nvSpPr>
        <p:spPr>
          <a:xfrm>
            <a:off x="7086600" y="52578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社团</a:t>
            </a:r>
            <a:endParaRPr kumimoji="1" lang="zh-CN" alt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5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zh-CN" dirty="0" err="1" smtClean="0"/>
              <a:t>Bellwork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zh-CN" dirty="0" smtClean="0"/>
              <a:t> </a:t>
            </a:r>
            <a:r>
              <a:rPr lang="en-US" altLang="zh-CN" dirty="0" smtClean="0"/>
              <a:t>(</a:t>
            </a:r>
            <a:r>
              <a:rPr lang="zh-CN" altLang="en-US" dirty="0" smtClean="0"/>
              <a:t>自己看图写句子）</a:t>
            </a:r>
            <a:endParaRPr lang="en-US" dirty="0"/>
          </a:p>
        </p:txBody>
      </p:sp>
      <p:pic>
        <p:nvPicPr>
          <p:cNvPr id="1036" name="Picture 12" descr="http://www.clipartbest.com/cliparts/9cz/Erp/9czErp7M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057400"/>
            <a:ext cx="3733800" cy="348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1752600"/>
            <a:ext cx="5359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zh-CN" sz="3600" dirty="0" smtClean="0">
                <a:latin typeface="Kaiti SC Regular"/>
                <a:cs typeface="Kaiti SC Regular"/>
              </a:rPr>
              <a:t>A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:</a:t>
            </a:r>
            <a:r>
              <a:rPr kumimoji="1" lang="zh-CN" altLang="en-US" sz="3600" dirty="0" smtClean="0">
                <a:latin typeface="Kaiti SC Regular"/>
                <a:cs typeface="Kaiti SC Regular"/>
              </a:rPr>
              <a:t> 他们是什么样的人？</a:t>
            </a:r>
            <a:endParaRPr kumimoji="1" lang="en-US" altLang="zh-CN" sz="3600" dirty="0" smtClean="0">
              <a:latin typeface="Kaiti SC Regular"/>
              <a:cs typeface="Kaiti SC Regular"/>
            </a:endParaRPr>
          </a:p>
          <a:p>
            <a:pPr algn="ctr"/>
            <a:r>
              <a:rPr kumimoji="1" lang="zh-CN" altLang="zh-CN" sz="3600" dirty="0" smtClean="0">
                <a:latin typeface="Kaiti SC Regular"/>
                <a:cs typeface="Kaiti SC Regular"/>
              </a:rPr>
              <a:t>（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Q</a:t>
            </a:r>
            <a:r>
              <a:rPr kumimoji="1" lang="zh-CN" altLang="en-US" sz="3600" dirty="0" smtClean="0">
                <a:latin typeface="Kaiti SC Regular"/>
                <a:cs typeface="Kaiti SC Regular"/>
              </a:rPr>
              <a:t> 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1</a:t>
            </a:r>
            <a:r>
              <a:rPr kumimoji="1" lang="zh-CN" altLang="en-US" sz="3600" dirty="0" smtClean="0">
                <a:latin typeface="Kaiti SC Regular"/>
                <a:cs typeface="Kaiti SC Regular"/>
              </a:rPr>
              <a:t> 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&amp;</a:t>
            </a:r>
            <a:r>
              <a:rPr kumimoji="1" lang="zh-CN" altLang="en-US" sz="3600" dirty="0" smtClean="0">
                <a:latin typeface="Kaiti SC Regular"/>
                <a:cs typeface="Kaiti SC Regular"/>
              </a:rPr>
              <a:t> </a:t>
            </a:r>
            <a:r>
              <a:rPr kumimoji="1" lang="en-US" altLang="zh-CN" sz="3600" dirty="0" smtClean="0">
                <a:latin typeface="Kaiti SC Regular"/>
                <a:cs typeface="Kaiti SC Regular"/>
              </a:rPr>
              <a:t>Q2)</a:t>
            </a:r>
            <a:endParaRPr kumimoji="1" lang="zh-CN" altLang="en-US" sz="3600" dirty="0">
              <a:latin typeface="Kaiti SC Regular"/>
              <a:cs typeface="Kaiti SC Regula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5638800"/>
            <a:ext cx="7162800" cy="121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latin typeface="Kaiti SC Regular"/>
                <a:cs typeface="Kaiti SC Regular"/>
              </a:rPr>
              <a:t>B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：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 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他／她是一个喜欢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______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的人</a:t>
            </a:r>
            <a:r>
              <a:rPr kumimoji="1" lang="zh-CN" altLang="en-US" sz="3200" dirty="0">
                <a:latin typeface="Kaiti SC Regular"/>
                <a:cs typeface="Kaiti SC Regular"/>
              </a:rPr>
              <a:t>。</a:t>
            </a:r>
            <a:endParaRPr kumimoji="1" lang="en-US" altLang="zh-CN" sz="3200" dirty="0" smtClean="0">
              <a:latin typeface="Kaiti SC Regular"/>
              <a:cs typeface="Kaiti SC Regular"/>
            </a:endParaRPr>
          </a:p>
          <a:p>
            <a:pPr algn="ctr"/>
            <a:endParaRPr kumimoji="1" lang="zh-CN" altLang="en-US" dirty="0">
              <a:latin typeface="Kaiti SC Regular"/>
              <a:cs typeface="Kaiti SC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362200"/>
            <a:ext cx="685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 smtClean="0"/>
              <a:t>一</a:t>
            </a:r>
            <a:endParaRPr kumimoji="1" lang="zh-CN" alt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114800" y="3352800"/>
            <a:ext cx="685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 smtClean="0"/>
              <a:t>二</a:t>
            </a:r>
            <a:endParaRPr kumimoji="1" lang="zh-CN" alt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467600" y="5867400"/>
            <a:ext cx="1676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http://</a:t>
            </a:r>
            <a:r>
              <a:rPr lang="en-US" altLang="zh-CN" sz="900" dirty="0" err="1"/>
              <a:t>www.clipartbest.com</a:t>
            </a:r>
            <a:r>
              <a:rPr lang="en-US" altLang="zh-CN" sz="900" dirty="0"/>
              <a:t>/cartoon-pictures-of-basketball-players</a:t>
            </a:r>
            <a:endParaRPr lang="zh-CN" altLang="en-US" sz="900" dirty="0"/>
          </a:p>
        </p:txBody>
      </p:sp>
      <p:pic>
        <p:nvPicPr>
          <p:cNvPr id="6" name="Picture 5" descr="Screen Shot 2014-07-28 at 3.22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24200"/>
            <a:ext cx="2890488" cy="2362200"/>
          </a:xfrm>
          <a:prstGeom prst="rect">
            <a:avLst/>
          </a:prstGeom>
        </p:spPr>
      </p:pic>
      <p:pic>
        <p:nvPicPr>
          <p:cNvPr id="16" name="Picture 15" descr="Screen Shot 2014-06-20 at 12.22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1143000" cy="114029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扩词组句练习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dirty="0" smtClean="0"/>
          </a:p>
          <a:p>
            <a:pPr marL="0" indent="0">
              <a:buNone/>
            </a:pPr>
            <a:r>
              <a:rPr kumimoji="1" lang="zh-CN" altLang="en-US" dirty="0" smtClean="0"/>
              <a:t>M</a:t>
            </a:r>
            <a:r>
              <a:rPr kumimoji="1" lang="en-US" altLang="zh-CN" dirty="0" err="1" smtClean="0"/>
              <a:t>aterial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handout</a:t>
            </a:r>
            <a:r>
              <a:rPr kumimoji="1" lang="zh-CN" altLang="en-US" dirty="0"/>
              <a:t> </a:t>
            </a:r>
            <a:r>
              <a:rPr kumimoji="1" lang="zh-CN" altLang="en-US" dirty="0" smtClean="0"/>
              <a:t>（练习纸二）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zh-CN" altLang="en-US" dirty="0" smtClean="0"/>
              <a:t>做：扩词练习</a:t>
            </a:r>
            <a:endParaRPr kumimoji="1" lang="en-US" altLang="zh-CN" dirty="0" smtClean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 smtClean="0"/>
              <a:t>第一个</a:t>
            </a:r>
            <a:r>
              <a:rPr kumimoji="1" lang="zh-CN" altLang="en-US" dirty="0"/>
              <a:t>两人练习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zh-CN" altLang="en-US" dirty="0" smtClean="0"/>
              <a:t>第二个自己做</a:t>
            </a:r>
            <a:endParaRPr kumimoji="1" lang="en-US" altLang="zh-CN" dirty="0" smtClean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4" name="Picture 3" descr="Screen Shot 2014-07-28 at 10.33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1303867" cy="1219200"/>
          </a:xfrm>
          <a:prstGeom prst="rect">
            <a:avLst/>
          </a:prstGeom>
        </p:spPr>
      </p:pic>
      <p:pic>
        <p:nvPicPr>
          <p:cNvPr id="6" name="Picture 5" descr="Screen Shot 2014-07-28 at 8.0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52800"/>
            <a:ext cx="4174067" cy="2924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3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字卡练习：</a:t>
            </a:r>
            <a:endParaRPr kumimoji="1"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39000" y="29718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高手</a:t>
            </a:r>
            <a:endParaRPr kumimoji="1" lang="zh-CN" alt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228600" y="2286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成为</a:t>
            </a:r>
            <a:endParaRPr kumimoji="1" lang="zh-CN" alt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3657600" y="33528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加入</a:t>
            </a:r>
            <a:endParaRPr kumimoji="1" lang="zh-CN" alt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304800" y="1981200"/>
            <a:ext cx="16764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社团</a:t>
            </a:r>
            <a:endParaRPr kumimoji="1" lang="zh-CN" alt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2438400" y="304800"/>
            <a:ext cx="2209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打篮球</a:t>
            </a:r>
            <a:endParaRPr kumimoji="1" lang="zh-CN" altLang="en-US" sz="4800" dirty="0"/>
          </a:p>
        </p:txBody>
      </p:sp>
      <p:sp>
        <p:nvSpPr>
          <p:cNvPr id="11" name="Rectangle 10"/>
          <p:cNvSpPr/>
          <p:nvPr/>
        </p:nvSpPr>
        <p:spPr>
          <a:xfrm>
            <a:off x="2514600" y="1905000"/>
            <a:ext cx="2209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打桌球</a:t>
            </a:r>
            <a:endParaRPr kumimoji="1" lang="zh-CN" alt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381000" y="4800600"/>
            <a:ext cx="2209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看电影</a:t>
            </a:r>
            <a:endParaRPr kumimoji="1" lang="zh-CN" altLang="en-US" sz="4800" dirty="0"/>
          </a:p>
        </p:txBody>
      </p:sp>
      <p:sp>
        <p:nvSpPr>
          <p:cNvPr id="13" name="Rectangle 12"/>
          <p:cNvSpPr/>
          <p:nvPr/>
        </p:nvSpPr>
        <p:spPr>
          <a:xfrm>
            <a:off x="3733800" y="4724400"/>
            <a:ext cx="2209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看老人</a:t>
            </a:r>
            <a:endParaRPr kumimoji="1" lang="zh-CN" altLang="en-US" sz="4800" dirty="0"/>
          </a:p>
        </p:txBody>
      </p:sp>
      <p:sp>
        <p:nvSpPr>
          <p:cNvPr id="14" name="Rectangle 13"/>
          <p:cNvSpPr/>
          <p:nvPr/>
        </p:nvSpPr>
        <p:spPr>
          <a:xfrm>
            <a:off x="6629400" y="4648200"/>
            <a:ext cx="2209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看小孩</a:t>
            </a:r>
            <a:endParaRPr kumimoji="1" lang="zh-CN" alt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5867400" y="1676400"/>
            <a:ext cx="2362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做美食</a:t>
            </a:r>
            <a:endParaRPr kumimoji="1" lang="zh-CN" altLang="en-US" sz="4800" dirty="0"/>
          </a:p>
        </p:txBody>
      </p:sp>
      <p:sp>
        <p:nvSpPr>
          <p:cNvPr id="16" name="Rectangle 15"/>
          <p:cNvSpPr/>
          <p:nvPr/>
        </p:nvSpPr>
        <p:spPr>
          <a:xfrm>
            <a:off x="5334000" y="304800"/>
            <a:ext cx="2362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吃美食</a:t>
            </a:r>
            <a:endParaRPr kumimoji="1" lang="zh-CN" altLang="en-US" sz="4800" dirty="0"/>
          </a:p>
        </p:txBody>
      </p:sp>
      <p:sp>
        <p:nvSpPr>
          <p:cNvPr id="17" name="Rectangle 16"/>
          <p:cNvSpPr/>
          <p:nvPr/>
        </p:nvSpPr>
        <p:spPr>
          <a:xfrm>
            <a:off x="914400" y="3352800"/>
            <a:ext cx="2209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4800" dirty="0" smtClean="0"/>
              <a:t>跳街舞</a:t>
            </a:r>
            <a:endParaRPr kumimoji="1" lang="zh-CN" altLang="en-US" sz="4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0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组句练习：</a:t>
            </a:r>
            <a:r>
              <a:rPr lang="en-US" altLang="zh-CN" dirty="0" smtClean="0"/>
              <a:t>Form Sentences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154707"/>
              </p:ext>
            </p:extLst>
          </p:nvPr>
        </p:nvGraphicFramePr>
        <p:xfrm>
          <a:off x="685800" y="1905000"/>
          <a:ext cx="7620000" cy="4495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36762"/>
                <a:gridCol w="2491619"/>
                <a:gridCol w="2491619"/>
              </a:tblGrid>
              <a:tr h="1748367">
                <a:tc>
                  <a:txBody>
                    <a:bodyPr/>
                    <a:lstStyle/>
                    <a:p>
                      <a:r>
                        <a:rPr lang="zh-CN" altLang="en-US" sz="3200" dirty="0" smtClean="0"/>
                        <a:t>人</a:t>
                      </a:r>
                      <a:r>
                        <a:rPr lang="en-US" altLang="zh-CN" sz="3200" dirty="0" smtClean="0"/>
                        <a:t> (noun/pronoun)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>
                          <a:solidFill>
                            <a:srgbClr val="FF6600"/>
                          </a:solidFill>
                        </a:rPr>
                        <a:t>做</a:t>
                      </a:r>
                      <a:r>
                        <a:rPr lang="en-US" altLang="zh-CN" sz="3200" dirty="0" smtClean="0">
                          <a:solidFill>
                            <a:srgbClr val="FF6600"/>
                          </a:solidFill>
                        </a:rPr>
                        <a:t> (verb)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>
                          <a:solidFill>
                            <a:srgbClr val="0000FF"/>
                          </a:solidFill>
                        </a:rPr>
                        <a:t>活动</a:t>
                      </a:r>
                      <a:r>
                        <a:rPr lang="en-US" altLang="zh-CN" sz="3200" dirty="0" smtClean="0">
                          <a:solidFill>
                            <a:srgbClr val="0000FF"/>
                          </a:solidFill>
                        </a:rPr>
                        <a:t> (noun)</a:t>
                      </a:r>
                    </a:p>
                  </a:txBody>
                  <a:tcPr/>
                </a:tc>
              </a:tr>
              <a:tr h="2747433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85800" y="3276600"/>
            <a:ext cx="7620000" cy="2895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800" dirty="0" smtClean="0"/>
          </a:p>
          <a:p>
            <a:pPr algn="ctr"/>
            <a:r>
              <a:rPr kumimoji="1" lang="zh-CN" altLang="zh-CN" sz="3600" dirty="0" smtClean="0"/>
              <a:t>I</a:t>
            </a:r>
            <a:r>
              <a:rPr kumimoji="1" lang="en-US" altLang="zh-CN" sz="3600" dirty="0" err="1" smtClean="0"/>
              <a:t>nstruction</a:t>
            </a:r>
            <a:r>
              <a:rPr kumimoji="1" lang="en-US" altLang="zh-CN" sz="3600" dirty="0" smtClean="0"/>
              <a:t>: </a:t>
            </a:r>
            <a:r>
              <a:rPr kumimoji="1" lang="zh-CN" altLang="en-US" sz="3600" dirty="0" smtClean="0"/>
              <a:t> 两人一组</a:t>
            </a:r>
            <a:r>
              <a:rPr kumimoji="1" lang="en-US" altLang="zh-CN" sz="3600" dirty="0" smtClean="0"/>
              <a:t>Sorting your cards into three categories</a:t>
            </a:r>
            <a:r>
              <a:rPr kumimoji="1" lang="zh-CN" altLang="en-US" sz="3600" dirty="0" smtClean="0"/>
              <a:t>。</a:t>
            </a:r>
            <a:r>
              <a:rPr kumimoji="1" lang="en-US" altLang="zh-CN" sz="3600" dirty="0" smtClean="0"/>
              <a:t> </a:t>
            </a:r>
            <a:r>
              <a:rPr kumimoji="1" lang="zh-CN" altLang="en-US" sz="3600" dirty="0" smtClean="0"/>
              <a:t> </a:t>
            </a:r>
            <a:endParaRPr kumimoji="1" lang="zh-CN" alt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762000" y="6488668"/>
            <a:ext cx="8001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err="1" smtClean="0"/>
              <a:t>Blogs.msdn.com</a:t>
            </a:r>
            <a:endParaRPr lang="zh-CN" altLang="en-US" sz="1000" dirty="0"/>
          </a:p>
        </p:txBody>
      </p:sp>
      <p:pic>
        <p:nvPicPr>
          <p:cNvPr id="10" name="Picture 9" descr="sorting car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743200"/>
            <a:ext cx="1941731" cy="1655844"/>
          </a:xfrm>
          <a:prstGeom prst="rect">
            <a:avLst/>
          </a:prstGeom>
        </p:spPr>
      </p:pic>
      <p:pic>
        <p:nvPicPr>
          <p:cNvPr id="11" name="Picture 10" descr="Screen Shot 2014-07-28 at 8.2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50377" cy="1524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组句练习：</a:t>
            </a:r>
            <a:r>
              <a:rPr lang="en-US" altLang="zh-CN" dirty="0"/>
              <a:t>Form Sentences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853629"/>
              </p:ext>
            </p:extLst>
          </p:nvPr>
        </p:nvGraphicFramePr>
        <p:xfrm>
          <a:off x="685800" y="1295400"/>
          <a:ext cx="7620000" cy="37185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36762"/>
                <a:gridCol w="2491619"/>
                <a:gridCol w="2491619"/>
              </a:tblGrid>
              <a:tr h="914400">
                <a:tc>
                  <a:txBody>
                    <a:bodyPr/>
                    <a:lstStyle/>
                    <a:p>
                      <a:r>
                        <a:rPr lang="zh-CN" altLang="en-US" sz="3200" dirty="0" smtClean="0"/>
                        <a:t>人</a:t>
                      </a:r>
                      <a:r>
                        <a:rPr lang="en-US" altLang="zh-CN" sz="3200" dirty="0" smtClean="0"/>
                        <a:t> (noun/pronoun)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>
                          <a:solidFill>
                            <a:srgbClr val="008000"/>
                          </a:solidFill>
                        </a:rPr>
                        <a:t>做</a:t>
                      </a:r>
                      <a:r>
                        <a:rPr lang="en-US" altLang="zh-CN" sz="3200" dirty="0" smtClean="0">
                          <a:solidFill>
                            <a:srgbClr val="008000"/>
                          </a:solidFill>
                        </a:rPr>
                        <a:t> (verb)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>
                          <a:solidFill>
                            <a:srgbClr val="0000FF"/>
                          </a:solidFill>
                        </a:rPr>
                        <a:t>活动</a:t>
                      </a:r>
                      <a:r>
                        <a:rPr lang="en-US" altLang="zh-CN" sz="3200" dirty="0" smtClean="0">
                          <a:solidFill>
                            <a:srgbClr val="0000FF"/>
                          </a:solidFill>
                        </a:rPr>
                        <a:t> (noun)</a:t>
                      </a:r>
                    </a:p>
                    <a:p>
                      <a:r>
                        <a:rPr lang="en-US" altLang="zh-CN" sz="3200" dirty="0" smtClean="0">
                          <a:solidFill>
                            <a:srgbClr val="0000FF"/>
                          </a:solidFill>
                        </a:rPr>
                        <a:t>activities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167640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我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小孩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老师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 smtClean="0"/>
                        <a:t>喜欢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打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做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跳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吃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看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美食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街舞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电影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桌球（乒乓球）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篮球</a:t>
                      </a:r>
                      <a:endParaRPr lang="en-US" altLang="zh-CN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33400" y="1219200"/>
            <a:ext cx="8001000" cy="2667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3800" dirty="0" err="1" smtClean="0"/>
              <a:t>Pairwork</a:t>
            </a:r>
            <a:r>
              <a:rPr kumimoji="1" lang="en-US" altLang="zh-CN" sz="3800" dirty="0" smtClean="0"/>
              <a:t>:</a:t>
            </a:r>
            <a:r>
              <a:rPr kumimoji="1" lang="zh-CN" altLang="en-US" sz="3800" dirty="0" smtClean="0"/>
              <a:t> 问答练习</a:t>
            </a:r>
            <a:endParaRPr kumimoji="1" lang="en-US" altLang="zh-CN" sz="3800" dirty="0" smtClean="0"/>
          </a:p>
          <a:p>
            <a:endParaRPr kumimoji="1" lang="en-US" altLang="zh-CN" sz="3800" dirty="0" smtClean="0"/>
          </a:p>
          <a:p>
            <a:r>
              <a:rPr kumimoji="1" lang="zh-CN" altLang="zh-CN" sz="3800" dirty="0" smtClean="0"/>
              <a:t>A</a:t>
            </a:r>
            <a:r>
              <a:rPr kumimoji="1" lang="zh-CN" altLang="en-US" sz="3800" dirty="0" smtClean="0"/>
              <a:t>：你喜欢做什么？</a:t>
            </a:r>
            <a:endParaRPr kumimoji="1" lang="en-US" altLang="zh-CN" sz="3800" dirty="0"/>
          </a:p>
          <a:p>
            <a:r>
              <a:rPr lang="zh-CN" altLang="zh-CN" sz="3800" dirty="0" smtClean="0"/>
              <a:t>B</a:t>
            </a:r>
            <a:r>
              <a:rPr lang="zh-CN" altLang="en-US" sz="3800" dirty="0" smtClean="0"/>
              <a:t>：我喜欢</a:t>
            </a:r>
            <a:r>
              <a:rPr lang="en-US" altLang="zh-CN" sz="3800" dirty="0" smtClean="0"/>
              <a:t>_______</a:t>
            </a:r>
            <a:r>
              <a:rPr lang="zh-CN" altLang="en-US" sz="3800" dirty="0" smtClean="0"/>
              <a:t>。（排字卡回答）</a:t>
            </a:r>
            <a:endParaRPr lang="en-US" altLang="zh-CN" sz="3800" dirty="0"/>
          </a:p>
        </p:txBody>
      </p:sp>
      <p:sp>
        <p:nvSpPr>
          <p:cNvPr id="6" name="Rectangle 5"/>
          <p:cNvSpPr/>
          <p:nvPr/>
        </p:nvSpPr>
        <p:spPr>
          <a:xfrm>
            <a:off x="533400" y="3962400"/>
            <a:ext cx="8001000" cy="190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4800" dirty="0" smtClean="0"/>
              <a:t>A</a:t>
            </a:r>
            <a:r>
              <a:rPr kumimoji="1" lang="zh-CN" altLang="en-US" sz="4800" dirty="0" smtClean="0"/>
              <a:t>：你喜欢打桌球，所以你</a:t>
            </a:r>
            <a:endParaRPr kumimoji="1" lang="en-US" altLang="zh-CN" sz="4800" dirty="0" smtClean="0"/>
          </a:p>
          <a:p>
            <a:r>
              <a:rPr kumimoji="1" lang="zh-CN" altLang="en-US" sz="4800" dirty="0" smtClean="0"/>
              <a:t>是一个</a:t>
            </a:r>
            <a:r>
              <a:rPr lang="en-US" altLang="zh-CN" sz="4800" dirty="0" smtClean="0"/>
              <a:t>_______</a:t>
            </a:r>
            <a:r>
              <a:rPr lang="zh-CN" altLang="en-US" sz="4800" dirty="0" smtClean="0"/>
              <a:t>的人？</a:t>
            </a:r>
            <a:endParaRPr lang="en-US" altLang="zh-CN" sz="4800" dirty="0" smtClean="0"/>
          </a:p>
          <a:p>
            <a:endParaRPr lang="en-US" altLang="zh-CN" sz="4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0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Practice:_____</a:t>
            </a:r>
            <a:r>
              <a:rPr lang="zh-CN" altLang="en-US" dirty="0" smtClean="0"/>
              <a:t>高手</a:t>
            </a:r>
            <a:endParaRPr lang="en-US" dirty="0"/>
          </a:p>
        </p:txBody>
      </p:sp>
      <p:pic>
        <p:nvPicPr>
          <p:cNvPr id="4" name="Picture 3" descr="Screen Shot 2014-07-28 at 4.58.0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4" y="1219200"/>
            <a:ext cx="3581400" cy="2053752"/>
          </a:xfrm>
          <a:prstGeom prst="rect">
            <a:avLst/>
          </a:prstGeom>
        </p:spPr>
      </p:pic>
      <p:pic>
        <p:nvPicPr>
          <p:cNvPr id="6" name="Picture 5" descr="Screen Shot 2014-07-27 at 6.2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09600"/>
            <a:ext cx="3587750" cy="2870200"/>
          </a:xfrm>
          <a:prstGeom prst="rect">
            <a:avLst/>
          </a:prstGeom>
        </p:spPr>
      </p:pic>
      <p:sp>
        <p:nvSpPr>
          <p:cNvPr id="8" name="AutoShape 2" descr="data:image/jpeg;base64,/9j/4AAQSkZJRgABAQAAAQABAAD/2wCEAAkGBxQSEhQUEhAUFBQVEhQUFBQUEBQPFBQVFRQWFhUUFBQYHSggGBolHBQUITEhJSkrLi4uFx8zODMsNygtLisBCgoKDg0OGhAQGiwkHCAsLCwsLCwsLCwsLCwsLCwsLCwsLCwsLCwsLCwsLCwsLCwsLCwsLCwsLCwrLC4sLDcrLP/AABEIAMIBBAMBIgACEQEDEQH/xAAcAAAABwEBAAAAAAAAAAAAAAAAAQIDBAUGBwj/xAA5EAABAwIEBAMFBwQCAwAAAAABAAIRAwQFEiExBkFRcWGBkRMiMqGxBxRCUsHR8GJy4fEjghUzkv/EABoBAAMBAQEBAAAAAAAAAAAAAAABAwIEBQb/xAAnEQACAgEEAQQCAwEAAAAAAAAAAQIRAwQSITFBIjJRcRNCI2GBFP/aAAwDAQACEQMRAD8Ar6QTxTFMp2VzHSIeVHqFPuUesgTIlRyivenqxUR5VEYY4w6hajCDsspT3C1OD8kMEa6yKnNUCxU9qDLI9VMlP1QqPibGmWlIvc4A/hadS49AEUMj8WcR07SlLj/yOHuNBGY+PgPFclxPiavXJzP93kzcDpPU+MKsvr19eoX1HFzjzJmByE8go7j4+ioopGG7H6lYu+I+Ajkjp3B1E77yZlRQVIpUp2E+PZaMi3V2wNHesfJNmpro4mdUuq8O1LQD/hMNpEnRAEqnWIM5jI1BnbsrmyxquSB7eI57eszKorc6OB6b9EKctMz89/JMDe4TxRLsleP6ajRof7hyWloXLXiWuBHUFcnddaA5QIcZI591aWWKvpuDm9ebiQ7usuJpSOlhGqfA8fp3Aj4X7Fp6/wBJ5q4Wao0hL05augoiEGtQDLqjWSbipKgU6hSy+UxAckQlIAIEJyoZUtGAgYmEEqEaAMsxwToVdTqp37yueixIqOUWvUTFS51UetX8VpRE2HUemElz0lpVCdkhg1WlwjkstTfqFpsHKyzSNjYKwaq7D1ZBAmZzjvG/udsajQC8uDGAmNTzjcwuFYniVSu7PUe5x294k/XbyWs+1vEzUvPZCctFoEf1PGYn5hYVUSMMWH+CPMkQl03CROyYg2smTI0Sw8gQ0n0hNOOuiW0ciYTAJsz0T9tJdHmkMpTOugU11CII3IiPEpiBTphsg6l2/wCwTL6UuJHLfoPBJDi2eug8jzSnD3JjqdO6AHA7adJ6QY8kVSpDiHAgR2+UptjuvPknXtlhkjTYRH03QIfsXkGQYEgzMERsV0LhzF/bAh5GdseY/MuY2w5dQY7qfhd8abg9jsrmdOY5z4I7GmdZCWFT4HjtO4EAw8CS0iJ6kequQsVRuxbU4AmwltTEKhBBGgAAJYCQE4EhgyIKS1miCAOWC4RGsUltJOCms8GuRp1RFCkMtk97BKw2shOYkgKw9imn0Ubg2kRg1WnwY7KgbTWhwduyTY0jZYdyU64rBjHPOzWlx8hKgYedlUfaRifsbGrBM1B7MQQPi0PylNGWcQxS+dXq1KrzLnvLjPy+UDyURBBUMByl06BcdAlW1AuIA37LonDeBBtMFwlxHNYyZFBWyuLE8jpGKtLIjf0jVT2YLI+Ez3K6PQwhu5aJ7KZTw5p0ienJcz1S8I7I6P5Zys4G4DY6IvuT94MdvRdVq4QDsAOiZdgQ5gJrUilo14Zy+vZ8yPDt/JTNSjlbHQFdRuOGwRI9MvVZ/EuGyGyB3VY50yMtLJdGEo0dAep5qO86kRHmVoKuHkGADCZfhJgn80jzV9yObYyDUdmYCIEeHLrKBoQJaJMDVM3Voac5v+vdLoXBGm6admWi34UuCyqw9Hg78j7rvkR6LqIXKKByuY5u0wf3K6lReC0EcwPosyHEkApQKZzJYcgY8jCQ0pwJgEE40JtONKyMmMGiNFTOiCAOZtppxlNEwp0BRbLUKY1LyhJaEuVixhmmmajFKYiexNMGV+RXeFBVlRqn4fVhaEay0dsub/a/czUos6MLjv1gfr6Lb0brTdcl47rPdePLtoGQTsz/AHKpHuick6vwZ4JTWykqRaNk6+q2TNDwzh+d7ZEDoum2lOAB0WS4UtuYH+AtlRavP1MrdHraWG2BJb0Cda1NNT7AuZHSPU2eqm06Uj+FR7U+qmUz4qyRKbYVOhoo9zYA6QrKk3klZAVvaQ30ZWtw60/h36aoP4dbl+HbbaVrg3SEPZ9RoqbXRn8iOO8UcKuyuIEkdCI/yubFpBIOkHUfVeksQswXa7HQ/suD8YWQpXVVg5PJg6aHX9VbDN9MhqIL3IbouL2ZAYPInQLqVnIYwHfI3bsuZYOzM9gbGrh28e66eD+yvLo5Y9i8yUHJqUYKwUJVNyfaojCpLCtIyxTkgvThCbLUMRLp1dEFHa5BIZh6RUtikUrFSW2ag0XIB7Jt71bfc0h1klQWV9FyltbKdZaQn/ZgLSiZbKyuyFDdWyq1unBUlQy9o6uH1VKpGO3RcVTFMCfeIk8o6BYXjof8tN3M0oPkT+631GhncZ1A38tllPtAotdlc06tOUyI36LlxT/kPW1eNRw7V4MOtDgWDucQ6N/Dko/DWHe2qCfhC6hZ2jWNhohWzZdvB5+n0/5OX0Jwu1yAdVb0gozdEiviTKer3ALz3cnZ6iqP0WMqRTVDZ4/SeYDwI8d1e2lYHmE9rXYbk+mS6TOeyk0kAEtqokRkxxr4KdY8JOXTZEG+CsiLpk2k8TqjqVFHAMJDiVRukS28iawXEOOreb2tPPKZ8oXa6q4r9oVWLp8CZIB7RH6oxe4WdVAqsEsy+o3KJIM6DYLpAbACo+FbPLTa8j3yNTzI5ctloFaTOaKpDUpQKQUAUhj7HKTTKhNKkUnJoTRMCCSwo5WjIaCSXIIAAsvBLFopqAUSlkQWqDrVTJSKrtExlVWpQqy5rKZf1lQ1nlyaMtkO+uddFEs6maqyfzBPV7cpuzp5arD/AFBbl7WLH719mrt2+67xcZ8lk+OacUhtq7TmdOq1TWkhzWnUEnyKy3ENi6vTYGauDpM9P4FwYvfZ7erd42kJ4KoD5LcNYs1w7a5KYBEFaSk4ws53crJYI7YIg4tdlg039fNYuvZ1Kji5xcZ8/QLdXdMEatn+dVR3ZrZopU2hv5icx/8AkbreGVdGc2Pd2Zd9Cqx3utPhAhKteI7mg73p/wC0q2t8ZuaRcH5MwIDWOovbnkxIcDotDdmXCnd2zWOLQQQc7SD0dCvKVctWcsIW6jKn9CcA4+zw2rTjqR+y2lhiLKgkFc3r4VTa8mnG23Lur7himW5tZmJ6BRnKNWjqxwmuJG8ZWkDVOsdKzZu8gdJ2lZ644ydTMw3fYuIPyRCTk+ELJBRXLOoUxootd3gufWn2ls1zMPk6R5Kfb8dUn+HdXlF10csZRvs01y/SVxXGx96vCBsXmf7R2XXbm4D6ZcNi2R6LlXDNuM1Wqd3PIafAEylh7bDUdJGltSGwBtCl51XNcpAqaKlkBdWqEGvlV1xVS7auiyLypSosQU/TcogelCrCZXwWbHJyVVC8T9K7BW0T3K+ybKCbD0EDLOURfCTKj3NSFIoOPuoUeve6Kovb2FXOxKeaaQXQ7il7uqMX2qK+rzzVU8mVtRJSkX5ugUw9+o15hVDrwDdwHmkuxJn5x6rVCUqdm/bUgSOm6hMGYysxgWN1KtRzN2NbIPPcLVWS4JQ2NntfljkSofDNQrGmNlDYNVLaVzydlkh/2AITjbEbx6JVuFZ0qZTirBuit+7tOhaDB5/LdV+J2DX8jI2IcZHZaGtSDQT/AJ/0qy5qBOTcRRV8merWobETPMq9wK0lo0UKsJ1KvsDMBC5dGp+mPBX8QWpAgDlLugHiVi7ptq0ZqlJz5MS0wJ7kgLqVZmZxGmoVPeYfrD2NcDuC0EKvtZBvcq8mAbYYcXFrn1KLtJ/GzUcntzN5jmlXfDga0upVQ9o1Gont46Lc2WAUWsqNZTDBVEOkZxHQF05fJQsL4Z9i5zD7zIGQ6yPA9e6tvpcM5Xit1JL/AAi4JeluG1HvJlragE+JIH1WbsYaxoHIf7Wo41c2jbMoNgZ3gkD8rdT84WO9pAVMatN/JDM6aXwWdO4UynV8VnW3ClULsrbRHeifdmVFpV4KS+vKjOes0cOaScuC4p3iS+7lVLXpTnFFEp6ppbSW+5Kdtrozqq5rtVNoU5QcTyyi7L2lc6IKuFSNEE9zOta42agX1du2ds9M4n0lcbxbie5uDNSs4Dk1hyNHkFU5zMyZ6zr6p7T1tx0TiPGqdIlpOZ/5Qfr0WWdxI6f/AFiP7iqMun+SkrVGDRf+fYRqxwPTceqhXmLZmw0Fs7mfoqpGgA5RBBBAGt4Lo+7Vfz0aPKT+y11m5ZvgjWg8f1n6BaCzfBXJkfqZ6eGNQiXFEI/aaoW40TZYZK4/J3RLO1qhWrLgQsqbjL1nonG3NR2kR3KatCkky4vcRGyral0CUksAaTMujn1TFlUpkAEiec7yi2ykUkuCSSCtFgrJHks81gBgLT4Gwx5FbxK5E87qJIAjyR1dQoGMPc1pc38OvlzTWFYpn0IMRuqtq6ZzKDa3FhbU9YhSKtIDlCdtXBNV6gW2kokXJuRyPjzEQ69ezMP+INYBOxLQ53zd8lQ+2VHxHee1u69T81Z5HbMQPkFAbWcNnH1XXClFI87Jbk2a2kZUlhWOF9Uj4ypWGYk5rjmJc0jvCHyc+THNq0zUhyZquSKFYOEgynGtWejg5vkTTenfaSleyTB0KBOKlyPtUmjVhQ6L1JaEHLk4Jft0FGKNIhaOdIIILZ9SBBBBABII0EABAIIIA1nAtfWozs4fQ/otJbmHEeP+lguHLnJXb/V7vrst3WMODuu65cq9VnoYJ3Cvg0FmNk9bjUghRMOq/wA7qax3vea4pLk9FEO6Zk15pj28wZI7bHwVviVHMO6y2I2D6Ls9IkDm3cHy/VUx0+DLg2rRcGrIKjVqQO4SKFf3M5EtkNJBggnkWlT7KtTdEujvp9VuqEoy/Ui0K7mEbuA5nUjuVqcKxkkeIEKL9yBBAIg9I2Uyzsw0aAEeCcUrMZJSqmh6rXc5jgRoQd1maNY0nkcpWlrVABqP8Khv7cPBc07ahGWIYZ1wzQWl3I3UHiXE/Y2tepOraTo/ucMrfmQmcOt3ZR4rNfavfClbMoA+9VfmPXIzn5uj5ox+ppE87UU2ckKOECgu88gCXR5pJRs2P85hMCwtLgs1B/yrujdhwn5LN09pUq2qwm1ZGeKMuzUU60pFZsqJZvVgBKVE3iikR6bIUphRikipCHDusHG4KVolMtnESjV/a025RsgkZ/4/7OLIkZCELZ7ASCCCACQRoIACCCCAFMcQQRuCCF0i1qirRa4cwD58wuarV8FYjBNFx31Z35hSyq1Z0aaSUtr8mow+5jTZW9OvzlUVxTyOnkpdKtpPVcco3yj0ccmuGaWlWzBNXNAOEKFhtaee6sXa7rnapnTCfwUdzhOugMZg4eBGxV7hVqGtf94oCsHQQ4ZWlumoEJLZHiD4KVRqDbbx2V4TspOUZL1Ijto24ZIpXLX/AJQ9pbvrBOuyg1vavcwUc9Ma5sxDnEzoBpEAc+ZWhs/cdma8gntzEKbZ2DWuLpk9Trur8UQlkjHy38clBXwhwcwuqPdoc0uJBP8AbsptPDhpoY6K0vWjmoz7trGlziA0CSSYAA5kqNWyDyWrBUe2i1z3kNa1pLidAAN1wbizGzeXL634fgpg6QxpMesk+au+PeNDdE0aJiiDqdjVI6/09OqxjV14ce3lnn58u50htGgilXOYU8I2j3SiqBKb8J/nNAx2gfdPdKplIofCUbSmIsbS6yxJ02VzQuFl6vwq6wdvtGb6hJukOGKWR7UXYuQmXVtUwbU9VGeHArCaZmegni9yL2lixaIQVI1pQWbGtGZYhJCWDKQ8KoBEIJREhIQMCJGgUgCRoIkAGl0aha4OaYIIIPiEhBAHTsGxBtzSB/FEOb0KSZp6HY/JYHCcSdQqB7ezhyIXRbG+p3DA5sajUHcHoVyZIODtdHpYciyqv2BYXOV8cjstPaVgRM7LJXNmW6t1G/iE7Y4pHuuMFSlBS5RWE3B1I2tODtKeFmJ8VS2OIDqrmheSd1OMUi8m30WNvZx/N1MiAmKN2MokrL8d8YNtKUUyDXeIY3eBsXu8F0xjfRxTlXYviniOlbguqPj8rfxOPRrf12XIOJeJ6t26CctIGW0wdO7jzKrsRu31XF9R5e47k/p0ChLojjUTjnlcuPAYSykBLcqEQkhKlJQA5VGgQZ8J7fqhV2COnseyAHKPw+aIFEw6I2pgCs7SPFWuE3Hs3tnaAHdjz8lUDVw8FNO6VXwax5HjkprwbapThQ7mmpGCXHtaIH4me6fqCk3NIriVqVM+xyzx5tOsnyitCCS5pRLpPnnkjZlNilPCD26IMMhUPNCpFE5sFCnunKo5oAZKSlhJKBgQQRwkASCOERQAFMw7EH0XZmHuOR7qEjQNNp2jomFY4ysI2dzad/LqrH2LH/E0Hygrl9BwBGYOInUNcGu8iQY9FOtscrUz7tZxHIOOf6qLwrwdMdS6qR0RtjHwPe3wLc48pRXGJOt2lzqoMDbIW/OVkKfGlbZzWHsC0/VVOL4q6ueg6TOqysNvk3LURS9PZoL77Qbh0imAwdfiPccpWVuLp9R5fUcXucZLnGSfMpmEst5q8YpdHJKbl2w6jwU2iKWdkzISPNojqjbskpgEESNEkA6/4Qipc+yBPu+aKl+hTAcaUVRyJp0SBqUCHrYKROqbadEQemJlzg997Jx6Ea9+RU+tiwPNUFM7KTTpTsFlxTdlVnyRjtT4JZvW9UE19yfyaUa1RK2UYTbN0EEmMJu6kO29EaCaAjDdE5BBIBKcZt/OqCCQwzsm3IIJsAkpiCCQBvTaCCADSggghDFNRv2QQWjI0lu5IIJDFV9/T6Jso0EAEElBBIB0/D5pLefZBBMA37IU0EEAPIqO6CCZkks3Wiwxoyt05IIIA1FuwZRoPRBBBB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Screen Shot 2014-07-28 at 11.17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62400"/>
            <a:ext cx="2850727" cy="21928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3200" y="3962400"/>
            <a:ext cx="1219200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 smtClean="0"/>
              <a:t>马龙</a:t>
            </a:r>
            <a:endParaRPr kumimoji="1" lang="zh-CN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0" y="533400"/>
            <a:ext cx="1371600" cy="73866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街舞</a:t>
            </a:r>
            <a:endParaRPr kumimoji="1" lang="zh-CN" altLang="en-US" sz="4200" dirty="0"/>
          </a:p>
        </p:txBody>
      </p:sp>
      <p:sp>
        <p:nvSpPr>
          <p:cNvPr id="12" name="TextBox 11"/>
          <p:cNvSpPr txBox="1"/>
          <p:nvPr/>
        </p:nvSpPr>
        <p:spPr>
          <a:xfrm>
            <a:off x="3124200" y="28194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篮球</a:t>
            </a:r>
            <a:endParaRPr kumimoji="1" lang="zh-CN" altLang="en-US" sz="4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48006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桌球</a:t>
            </a:r>
            <a:endParaRPr kumimoji="1" lang="zh-CN" altLang="en-US" sz="4200" dirty="0"/>
          </a:p>
        </p:txBody>
      </p:sp>
      <p:sp>
        <p:nvSpPr>
          <p:cNvPr id="14" name="TextBox 13"/>
          <p:cNvSpPr txBox="1"/>
          <p:nvPr/>
        </p:nvSpPr>
        <p:spPr>
          <a:xfrm>
            <a:off x="7823200" y="3962400"/>
            <a:ext cx="12954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200" dirty="0" smtClean="0"/>
              <a:t>美食</a:t>
            </a:r>
            <a:endParaRPr kumimoji="1" lang="zh-CN" altLang="en-US" sz="4200" dirty="0"/>
          </a:p>
        </p:txBody>
      </p:sp>
      <p:pic>
        <p:nvPicPr>
          <p:cNvPr id="3" name="Picture 2" descr="Screen Shot 2014-07-28 at 8.43.4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724400"/>
            <a:ext cx="3921944" cy="1930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62800" y="2590800"/>
            <a:ext cx="1600200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TWITCH</a:t>
            </a:r>
            <a:endParaRPr kumimoji="1" lang="zh-CN" alt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523167" y="3429000"/>
            <a:ext cx="15834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/>
              <a:t>http://</a:t>
            </a:r>
            <a:r>
              <a:rPr lang="en-US" altLang="zh-CN" sz="1000" dirty="0" err="1" smtClean="0"/>
              <a:t>wwwfanartstv.com</a:t>
            </a:r>
            <a:r>
              <a:rPr lang="en-US" altLang="zh-CN" sz="1000" dirty="0" smtClean="0"/>
              <a:t>/</a:t>
            </a:r>
            <a:endParaRPr lang="zh-CN" alt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4559300" y="762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000" dirty="0"/>
              <a:t>http://</a:t>
            </a:r>
            <a:r>
              <a:rPr lang="en-US" altLang="zh-CN" sz="1000" dirty="0" err="1"/>
              <a:t>badboysdeluxe.blogspot.com</a:t>
            </a:r>
            <a:r>
              <a:rPr lang="en-US" altLang="zh-CN" sz="1000" dirty="0"/>
              <a:t>/2013/01/</a:t>
            </a:r>
            <a:r>
              <a:rPr lang="en-US" altLang="zh-CN" sz="1000" dirty="0" err="1"/>
              <a:t>stephen</a:t>
            </a:r>
            <a:r>
              <a:rPr lang="en-US" altLang="zh-CN" sz="1000" dirty="0"/>
              <a:t>-twitch-</a:t>
            </a:r>
            <a:r>
              <a:rPr lang="en-US" altLang="zh-CN" sz="1000" dirty="0" err="1"/>
              <a:t>boss.html</a:t>
            </a:r>
            <a:endParaRPr lang="zh-CN" alt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6172200"/>
            <a:ext cx="301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dirty="0"/>
              <a:t>http://</a:t>
            </a:r>
            <a:r>
              <a:rPr kumimoji="1" lang="en-US" altLang="zh-CN" sz="1000" dirty="0" err="1"/>
              <a:t>en.wikipedia.org</a:t>
            </a:r>
            <a:r>
              <a:rPr kumimoji="1" lang="en-US" altLang="zh-CN" sz="1000" dirty="0"/>
              <a:t>/wiki/</a:t>
            </a:r>
            <a:r>
              <a:rPr kumimoji="1" lang="en-US" altLang="zh-CN" sz="1000" dirty="0" err="1"/>
              <a:t>Ma_Long</a:t>
            </a:r>
            <a:r>
              <a:rPr kumimoji="1" lang="en-US" altLang="zh-CN" sz="1000" dirty="0"/>
              <a:t>_(</a:t>
            </a:r>
            <a:r>
              <a:rPr kumimoji="1" lang="en-US" altLang="zh-CN" sz="1000" dirty="0" err="1"/>
              <a:t>table_tennis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0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CN" altLang="en-US" dirty="0"/>
              <a:t>组句练习：</a:t>
            </a:r>
            <a:r>
              <a:rPr lang="en-US" altLang="zh-CN" dirty="0"/>
              <a:t>Form Sentences 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270522"/>
              </p:ext>
            </p:extLst>
          </p:nvPr>
        </p:nvGraphicFramePr>
        <p:xfrm>
          <a:off x="685800" y="1371600"/>
          <a:ext cx="7620000" cy="3718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636762"/>
                <a:gridCol w="2491619"/>
                <a:gridCol w="2491619"/>
              </a:tblGrid>
              <a:tr h="914400">
                <a:tc>
                  <a:txBody>
                    <a:bodyPr/>
                    <a:lstStyle/>
                    <a:p>
                      <a:r>
                        <a:rPr lang="zh-CN" altLang="en-US" sz="3200" dirty="0" smtClean="0"/>
                        <a:t>人</a:t>
                      </a:r>
                      <a:r>
                        <a:rPr lang="en-US" altLang="zh-CN" sz="3200" dirty="0" smtClean="0"/>
                        <a:t> (noun/pronoun)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>
                          <a:solidFill>
                            <a:srgbClr val="008000"/>
                          </a:solidFill>
                        </a:rPr>
                        <a:t>做</a:t>
                      </a:r>
                      <a:r>
                        <a:rPr lang="en-US" altLang="zh-CN" sz="3200" dirty="0" smtClean="0">
                          <a:solidFill>
                            <a:srgbClr val="008000"/>
                          </a:solidFill>
                        </a:rPr>
                        <a:t> (verb)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>
                          <a:solidFill>
                            <a:srgbClr val="0000FF"/>
                          </a:solidFill>
                        </a:rPr>
                        <a:t>活动</a:t>
                      </a:r>
                      <a:r>
                        <a:rPr lang="en-US" altLang="zh-CN" sz="3200" dirty="0" smtClean="0">
                          <a:solidFill>
                            <a:srgbClr val="0000FF"/>
                          </a:solidFill>
                        </a:rPr>
                        <a:t> (noun)</a:t>
                      </a:r>
                    </a:p>
                    <a:p>
                      <a:r>
                        <a:rPr lang="en-US" altLang="zh-CN" sz="3200" dirty="0" smtClean="0">
                          <a:solidFill>
                            <a:srgbClr val="0000FF"/>
                          </a:solidFill>
                        </a:rPr>
                        <a:t>activities</a:t>
                      </a:r>
                      <a:endParaRPr lang="en-US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167640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我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老人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小孩</a:t>
                      </a:r>
                      <a:endParaRPr lang="en-US" altLang="zh-CN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喜欢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打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做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跳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吃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看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美食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街舞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电影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桌球（乒乓球）</a:t>
                      </a:r>
                      <a:endParaRPr lang="en-US" altLang="zh-CN" sz="2800" dirty="0" smtClean="0"/>
                    </a:p>
                    <a:p>
                      <a:r>
                        <a:rPr lang="zh-CN" altLang="en-US" sz="2800" dirty="0" smtClean="0"/>
                        <a:t>篮球</a:t>
                      </a:r>
                      <a:endParaRPr lang="en-US" altLang="zh-CN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1371600"/>
            <a:ext cx="8458200" cy="1447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3800" dirty="0" smtClean="0"/>
              <a:t>A</a:t>
            </a:r>
            <a:r>
              <a:rPr kumimoji="1" lang="zh-CN" altLang="en-US" sz="3800" dirty="0" smtClean="0"/>
              <a:t>：你是一个喜欢跳街舞的人，你想加入什么社团？</a:t>
            </a:r>
            <a:endParaRPr kumimoji="1" lang="zh-CN" altLang="en-US" sz="3800" dirty="0"/>
          </a:p>
        </p:txBody>
      </p:sp>
      <p:sp>
        <p:nvSpPr>
          <p:cNvPr id="8" name="Rectangle 7"/>
          <p:cNvSpPr/>
          <p:nvPr/>
        </p:nvSpPr>
        <p:spPr>
          <a:xfrm>
            <a:off x="152400" y="2819400"/>
            <a:ext cx="8534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zh-CN" altLang="zh-CN" sz="3800" dirty="0"/>
              <a:t>B</a:t>
            </a:r>
            <a:r>
              <a:rPr kumimoji="1" lang="zh-CN" altLang="en-US" sz="3800" dirty="0" smtClean="0"/>
              <a:t>：</a:t>
            </a:r>
            <a:r>
              <a:rPr kumimoji="1" lang="zh-TW" altLang="zh-TW" sz="3800" dirty="0" smtClean="0"/>
              <a:t>_</a:t>
            </a:r>
            <a:r>
              <a:rPr kumimoji="1" lang="en-US" altLang="zh-TW" sz="3800" dirty="0" smtClean="0"/>
              <a:t>___________________________</a:t>
            </a:r>
            <a:r>
              <a:rPr kumimoji="1" lang="zh-CN" altLang="en-US" sz="4800" dirty="0" smtClean="0"/>
              <a:t>。</a:t>
            </a:r>
            <a:endParaRPr lang="en-US" altLang="zh-CN" sz="4800" dirty="0"/>
          </a:p>
        </p:txBody>
      </p:sp>
      <p:sp>
        <p:nvSpPr>
          <p:cNvPr id="9" name="Rectangle 8"/>
          <p:cNvSpPr/>
          <p:nvPr/>
        </p:nvSpPr>
        <p:spPr>
          <a:xfrm>
            <a:off x="152400" y="4038600"/>
            <a:ext cx="84582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3800" dirty="0" smtClean="0"/>
              <a:t>A</a:t>
            </a:r>
            <a:r>
              <a:rPr kumimoji="1" lang="zh-CN" altLang="en-US" sz="3800" dirty="0" smtClean="0"/>
              <a:t>:你为什么想加入这个社团</a:t>
            </a:r>
            <a:r>
              <a:rPr kumimoji="1" lang="zh-CN" altLang="en-US" sz="4800" dirty="0" smtClean="0"/>
              <a:t>？</a:t>
            </a:r>
            <a:endParaRPr kumimoji="1" lang="zh-CN" alt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228600" y="5181600"/>
            <a:ext cx="8001000" cy="152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zh-CN" altLang="zh-CN" sz="3800" dirty="0"/>
              <a:t>B</a:t>
            </a:r>
            <a:r>
              <a:rPr kumimoji="1" lang="zh-CN" altLang="en-US" sz="3800" dirty="0" smtClean="0"/>
              <a:t>：</a:t>
            </a:r>
            <a:r>
              <a:rPr kumimoji="1" lang="en-US" altLang="zh-TW" sz="3800" dirty="0" smtClean="0"/>
              <a:t>____________________________</a:t>
            </a:r>
            <a:r>
              <a:rPr kumimoji="1" lang="zh-TW" altLang="en-US" sz="3800" dirty="0" smtClean="0"/>
              <a:t>。</a:t>
            </a:r>
            <a:endParaRPr lang="en-US" altLang="zh-CN" sz="3800" dirty="0"/>
          </a:p>
        </p:txBody>
      </p:sp>
      <p:sp>
        <p:nvSpPr>
          <p:cNvPr id="11" name="Rectangle 10"/>
          <p:cNvSpPr/>
          <p:nvPr/>
        </p:nvSpPr>
        <p:spPr>
          <a:xfrm>
            <a:off x="762000" y="2971800"/>
            <a:ext cx="7924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zh-CN" altLang="en-US" sz="3200" dirty="0" smtClean="0"/>
              <a:t>我是一个喜欢跳街舞的人，我想加入街舞社。</a:t>
            </a:r>
            <a:endParaRPr lang="en-US" altLang="zh-CN" sz="3200" dirty="0"/>
          </a:p>
        </p:txBody>
      </p:sp>
      <p:sp>
        <p:nvSpPr>
          <p:cNvPr id="12" name="Rectangle 11"/>
          <p:cNvSpPr/>
          <p:nvPr/>
        </p:nvSpPr>
        <p:spPr>
          <a:xfrm>
            <a:off x="762000" y="5257800"/>
            <a:ext cx="71628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CN" altLang="en-US" sz="3200" dirty="0" smtClean="0"/>
              <a:t>因为我想成为街舞高手，所以我想加入街舞社。</a:t>
            </a:r>
            <a:endParaRPr lang="en-US" altLang="zh-CN" sz="3200" dirty="0"/>
          </a:p>
        </p:txBody>
      </p:sp>
      <p:sp>
        <p:nvSpPr>
          <p:cNvPr id="3" name="Rectangle 2"/>
          <p:cNvSpPr/>
          <p:nvPr/>
        </p:nvSpPr>
        <p:spPr>
          <a:xfrm>
            <a:off x="3886200" y="1447800"/>
            <a:ext cx="1447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Rectangle 16"/>
          <p:cNvSpPr/>
          <p:nvPr/>
        </p:nvSpPr>
        <p:spPr>
          <a:xfrm>
            <a:off x="762000" y="3048000"/>
            <a:ext cx="77724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/>
              <a:t>Your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Turn</a:t>
            </a:r>
            <a:r>
              <a:rPr kumimoji="1" lang="zh-CN" altLang="en-US" sz="3200" dirty="0" smtClean="0"/>
              <a:t>, </a:t>
            </a:r>
            <a:r>
              <a:rPr kumimoji="1" lang="en-US" altLang="zh-CN" sz="3200" dirty="0" smtClean="0"/>
              <a:t>now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!</a:t>
            </a:r>
            <a:r>
              <a:rPr kumimoji="1" lang="zh-CN" altLang="en-US" sz="3200" dirty="0" smtClean="0"/>
              <a:t>  </a:t>
            </a:r>
            <a:r>
              <a:rPr kumimoji="1" lang="en-US" altLang="zh-CN" sz="3200" dirty="0" smtClean="0"/>
              <a:t>A</a:t>
            </a:r>
            <a:r>
              <a:rPr kumimoji="1" lang="zh-CN" altLang="en-US" sz="3200" dirty="0" smtClean="0"/>
              <a:t>s</a:t>
            </a:r>
            <a:r>
              <a:rPr kumimoji="1" lang="en-US" altLang="zh-CN" sz="3200" dirty="0" smtClean="0"/>
              <a:t>k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your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parnter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and</a:t>
            </a:r>
            <a:r>
              <a:rPr kumimoji="1" lang="zh-CN" altLang="en-US" sz="3200" dirty="0" smtClean="0"/>
              <a:t> </a:t>
            </a:r>
            <a:r>
              <a:rPr kumimoji="1" lang="zh-CN" altLang="zh-CN" sz="3200" dirty="0" smtClean="0"/>
              <a:t>u</a:t>
            </a:r>
            <a:r>
              <a:rPr kumimoji="1" lang="en-US" altLang="zh-CN" sz="3200" dirty="0" smtClean="0"/>
              <a:t>se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flashcards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to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answer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the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question.</a:t>
            </a:r>
            <a:endParaRPr kumimoji="1" lang="zh-CN" alt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762000" y="5334000"/>
            <a:ext cx="7010400" cy="990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461500" y="447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0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3" grpId="0" animBg="1"/>
      <p:bldP spid="17" grpId="0" animBg="1"/>
      <p:bldP spid="18" grpId="0" animBg="1"/>
      <p:bldP spid="1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_____</a:t>
            </a:r>
            <a:r>
              <a:rPr lang="zh-CN" altLang="en-US" dirty="0" smtClean="0"/>
              <a:t>要成为一个</a:t>
            </a:r>
            <a:r>
              <a:rPr lang="en-US" altLang="zh-CN" dirty="0" smtClean="0"/>
              <a:t>_____</a:t>
            </a:r>
            <a:r>
              <a:rPr lang="zh-CN" altLang="en-US" dirty="0" smtClean="0"/>
              <a:t>高手</a:t>
            </a:r>
            <a:r>
              <a:rPr lang="en-US" altLang="zh-CN" dirty="0" smtClean="0"/>
              <a:t>…..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6600" y="1600200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李友</a:t>
            </a:r>
            <a:r>
              <a:rPr lang="en-US" altLang="zh-CN" sz="3600" dirty="0" smtClean="0"/>
              <a:t> </a:t>
            </a:r>
            <a:r>
              <a:rPr lang="zh-CN" altLang="en-US" sz="3600" dirty="0" smtClean="0"/>
              <a:t>喜欢打桌球，</a:t>
            </a:r>
            <a:endParaRPr lang="en-US" altLang="zh-CN" sz="3600" dirty="0" smtClean="0"/>
          </a:p>
          <a:p>
            <a:r>
              <a:rPr lang="zh-CN" altLang="en-US" sz="3600" dirty="0"/>
              <a:t>李友</a:t>
            </a:r>
            <a:r>
              <a:rPr lang="en-US" altLang="zh-CN" sz="3600" dirty="0"/>
              <a:t> </a:t>
            </a:r>
            <a:r>
              <a:rPr lang="en-US" altLang="zh-CN" sz="3600" dirty="0" smtClean="0"/>
              <a:t> </a:t>
            </a:r>
            <a:r>
              <a:rPr lang="zh-CN" altLang="en-US" sz="3600" dirty="0" smtClean="0"/>
              <a:t>是一个喜欢打</a:t>
            </a:r>
            <a:r>
              <a:rPr lang="zh-CN" altLang="en-US" sz="3600" dirty="0"/>
              <a:t>桌球</a:t>
            </a:r>
            <a:r>
              <a:rPr lang="zh-CN" altLang="en-US" sz="3600" dirty="0" smtClean="0"/>
              <a:t>的人。</a:t>
            </a:r>
            <a:endParaRPr lang="en-US" altLang="zh-CN" sz="3600" dirty="0" smtClean="0"/>
          </a:p>
          <a:p>
            <a:r>
              <a:rPr lang="zh-CN" altLang="en-US" sz="3600" dirty="0" smtClean="0"/>
              <a:t>李友要</a:t>
            </a:r>
            <a:r>
              <a:rPr lang="zh-CN" altLang="en-US" sz="3600" dirty="0" smtClean="0">
                <a:solidFill>
                  <a:srgbClr val="0000FF"/>
                </a:solidFill>
              </a:rPr>
              <a:t>加入</a:t>
            </a:r>
            <a:r>
              <a:rPr lang="zh-CN" altLang="en-US" sz="3600" dirty="0" smtClean="0"/>
              <a:t>桌球</a:t>
            </a:r>
            <a:r>
              <a:rPr lang="zh-CN" altLang="en-US" sz="3600" dirty="0" smtClean="0">
                <a:solidFill>
                  <a:srgbClr val="0000FF"/>
                </a:solidFill>
              </a:rPr>
              <a:t>社</a:t>
            </a:r>
            <a:r>
              <a:rPr lang="zh-CN" altLang="en-US" sz="3600" dirty="0"/>
              <a:t>，</a:t>
            </a:r>
            <a:endParaRPr lang="en-US" altLang="zh-CN" sz="3600" dirty="0" smtClean="0"/>
          </a:p>
          <a:p>
            <a:r>
              <a:rPr lang="zh-CN" altLang="en-US" sz="3600" dirty="0" smtClean="0"/>
              <a:t>因为他想要成为</a:t>
            </a:r>
            <a:r>
              <a:rPr lang="zh-CN" altLang="en-US" sz="3600" dirty="0" smtClean="0">
                <a:solidFill>
                  <a:srgbClr val="FF0000"/>
                </a:solidFill>
              </a:rPr>
              <a:t>桌球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高手</a:t>
            </a:r>
            <a:r>
              <a:rPr lang="zh-CN" altLang="en-US" sz="3600" dirty="0" smtClean="0"/>
              <a:t>，</a:t>
            </a:r>
            <a:r>
              <a:rPr lang="zh-CN" altLang="en-US" sz="3600" dirty="0"/>
              <a:t>所以</a:t>
            </a:r>
            <a:r>
              <a:rPr lang="zh-CN" altLang="en-US" sz="3600" dirty="0" smtClean="0"/>
              <a:t>他想要</a:t>
            </a:r>
            <a:r>
              <a:rPr lang="zh-CN" altLang="en-US" sz="3600" dirty="0" smtClean="0">
                <a:solidFill>
                  <a:srgbClr val="0000FF"/>
                </a:solidFill>
              </a:rPr>
              <a:t>加入</a:t>
            </a:r>
            <a:r>
              <a:rPr lang="zh-CN" altLang="en-US" sz="3600" dirty="0" smtClean="0"/>
              <a:t>桌球</a:t>
            </a:r>
            <a:r>
              <a:rPr lang="zh-CN" altLang="en-US" sz="3600" dirty="0" smtClean="0">
                <a:solidFill>
                  <a:srgbClr val="0000FF"/>
                </a:solidFill>
              </a:rPr>
              <a:t>社</a:t>
            </a:r>
            <a:r>
              <a:rPr lang="zh-CN" altLang="en-US" sz="3600" dirty="0" smtClean="0"/>
              <a:t>。</a:t>
            </a:r>
            <a:endParaRPr lang="en-US" sz="3600" dirty="0"/>
          </a:p>
        </p:txBody>
      </p:sp>
      <p:pic>
        <p:nvPicPr>
          <p:cNvPr id="5" name="Picture 12" descr="http://www.clipartbest.com/cliparts/9cz/Erp/9czErp7M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2564347" cy="2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8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_____</a:t>
            </a:r>
            <a:r>
              <a:rPr lang="zh-CN" altLang="en-US" dirty="0" smtClean="0"/>
              <a:t>要成为一个</a:t>
            </a:r>
            <a:r>
              <a:rPr lang="en-US" altLang="zh-CN" dirty="0" smtClean="0"/>
              <a:t>_____</a:t>
            </a:r>
            <a:r>
              <a:rPr lang="zh-CN" altLang="en-US" dirty="0" smtClean="0"/>
              <a:t>高手</a:t>
            </a:r>
            <a:r>
              <a:rPr lang="en-US" altLang="zh-CN" dirty="0" smtClean="0"/>
              <a:t>…..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6600" y="1600200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天明</a:t>
            </a:r>
            <a:r>
              <a:rPr lang="en-US" altLang="zh-CN" sz="3600" dirty="0" smtClean="0"/>
              <a:t> </a:t>
            </a:r>
            <a:r>
              <a:rPr lang="zh-CN" altLang="en-US" sz="3600" dirty="0" smtClean="0"/>
              <a:t>喜欢打篮球</a:t>
            </a:r>
            <a:r>
              <a:rPr lang="zh-CN" altLang="en-US" sz="3600" dirty="0"/>
              <a:t>，</a:t>
            </a:r>
            <a:endParaRPr lang="en-US" altLang="zh-CN" sz="3600" dirty="0" smtClean="0"/>
          </a:p>
          <a:p>
            <a:r>
              <a:rPr lang="zh-CN" altLang="en-US" sz="3600" dirty="0" smtClean="0"/>
              <a:t>天明</a:t>
            </a:r>
            <a:r>
              <a:rPr lang="en-US" altLang="zh-CN" sz="3600" dirty="0" smtClean="0"/>
              <a:t> </a:t>
            </a:r>
            <a:r>
              <a:rPr lang="zh-CN" altLang="en-US" sz="3600" dirty="0" smtClean="0"/>
              <a:t>是一个喜欢打篮球的人。</a:t>
            </a:r>
            <a:endParaRPr lang="en-US" altLang="zh-CN" sz="3600" dirty="0" smtClean="0"/>
          </a:p>
          <a:p>
            <a:r>
              <a:rPr lang="zh-CN" altLang="en-US" sz="3600" dirty="0" smtClean="0"/>
              <a:t>天明</a:t>
            </a:r>
            <a:r>
              <a:rPr lang="en-US" altLang="zh-CN" sz="3600" dirty="0" smtClean="0"/>
              <a:t> </a:t>
            </a:r>
            <a:r>
              <a:rPr lang="zh-CN" altLang="en-US" sz="3600" dirty="0" smtClean="0"/>
              <a:t>要</a:t>
            </a:r>
            <a:r>
              <a:rPr lang="zh-CN" altLang="en-US" sz="3600" dirty="0" smtClean="0">
                <a:solidFill>
                  <a:srgbClr val="0000FF"/>
                </a:solidFill>
              </a:rPr>
              <a:t>加入</a:t>
            </a:r>
            <a:r>
              <a:rPr lang="zh-CN" altLang="en-US" sz="3600" dirty="0" smtClean="0"/>
              <a:t>篮球</a:t>
            </a:r>
            <a:r>
              <a:rPr lang="zh-CN" altLang="en-US" sz="3600" dirty="0" smtClean="0">
                <a:solidFill>
                  <a:srgbClr val="0000FF"/>
                </a:solidFill>
              </a:rPr>
              <a:t>社</a:t>
            </a:r>
            <a:r>
              <a:rPr lang="zh-CN" altLang="en-US" sz="3600" dirty="0"/>
              <a:t>，</a:t>
            </a:r>
            <a:endParaRPr lang="en-US" altLang="zh-CN" sz="3600" dirty="0" smtClean="0"/>
          </a:p>
          <a:p>
            <a:r>
              <a:rPr lang="zh-CN" altLang="en-US" sz="3600" dirty="0" smtClean="0"/>
              <a:t>因为他想要成为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篮球高手</a:t>
            </a:r>
            <a:r>
              <a:rPr lang="zh-CN" altLang="en-US" sz="3600" dirty="0" smtClean="0"/>
              <a:t>，所以他想要</a:t>
            </a:r>
            <a:r>
              <a:rPr lang="zh-CN" altLang="en-US" sz="3600" dirty="0" smtClean="0">
                <a:solidFill>
                  <a:srgbClr val="0000FF"/>
                </a:solidFill>
              </a:rPr>
              <a:t>加入</a:t>
            </a:r>
            <a:r>
              <a:rPr lang="zh-CN" altLang="en-US" sz="3600" dirty="0" smtClean="0"/>
              <a:t>篮球</a:t>
            </a:r>
            <a:r>
              <a:rPr lang="zh-CN" altLang="en-US" sz="3600" dirty="0" smtClean="0">
                <a:solidFill>
                  <a:srgbClr val="0000FF"/>
                </a:solidFill>
              </a:rPr>
              <a:t>社</a:t>
            </a:r>
            <a:r>
              <a:rPr lang="zh-CN" altLang="en-US" sz="3600" dirty="0" smtClean="0"/>
              <a:t>。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0728"/>
            <a:ext cx="2496166" cy="248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8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Task:</a:t>
            </a:r>
            <a:r>
              <a:rPr lang="zh-CN" altLang="en-US" dirty="0" smtClean="0"/>
              <a:t> 你想加入美食社</a:t>
            </a:r>
            <a:r>
              <a:rPr lang="en-US" altLang="zh-CN" dirty="0" smtClean="0"/>
              <a:t>…..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 smtClean="0"/>
              <a:t>写一段话告诉同学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zh-CN" altLang="en-US" dirty="0" smtClean="0"/>
              <a:t>为什么你想加入美食社？</a:t>
            </a:r>
            <a:endParaRPr kumimoji="1" lang="en-US" altLang="zh-CN" dirty="0" smtClean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 smtClean="0"/>
              <a:t>Ideal Response:</a:t>
            </a:r>
          </a:p>
          <a:p>
            <a:pPr marL="0" indent="0">
              <a:buNone/>
            </a:pPr>
            <a:r>
              <a:rPr kumimoji="1" lang="zh-CN" altLang="en-US" dirty="0" smtClean="0"/>
              <a:t>我喜欢做美食，也想成为美食高手，所以我加入美食社。</a:t>
            </a:r>
            <a:endParaRPr kumimoji="1" lang="en-US" altLang="zh-CN" dirty="0" smtClean="0"/>
          </a:p>
          <a:p>
            <a:pPr marL="0" indent="0">
              <a:buNone/>
            </a:pPr>
            <a:endParaRPr kumimoji="1" lang="en-US" altLang="zh-CN" dirty="0" smtClean="0"/>
          </a:p>
        </p:txBody>
      </p:sp>
      <p:sp>
        <p:nvSpPr>
          <p:cNvPr id="4" name="Rectangle 3"/>
          <p:cNvSpPr/>
          <p:nvPr/>
        </p:nvSpPr>
        <p:spPr>
          <a:xfrm>
            <a:off x="457200" y="3429000"/>
            <a:ext cx="8077200" cy="1752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Ideal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Response</a:t>
            </a:r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4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zh-CN" sz="3200" dirty="0" err="1">
                <a:solidFill>
                  <a:srgbClr val="0000FF"/>
                </a:solidFill>
              </a:rPr>
              <a:t>Jiǎnchá</a:t>
            </a:r>
            <a:r>
              <a:rPr lang="en-US" altLang="zh-CN" sz="3200" dirty="0">
                <a:solidFill>
                  <a:srgbClr val="0000FF"/>
                </a:solidFill>
              </a:rPr>
              <a:t> </a:t>
            </a:r>
            <a:r>
              <a:rPr lang="zh-CN" altLang="en-US" sz="3200" dirty="0">
                <a:solidFill>
                  <a:srgbClr val="0000FF"/>
                </a:solidFill>
              </a:rPr>
              <a:t>作业</a:t>
            </a:r>
            <a:r>
              <a:rPr lang="en-US" altLang="zh-CN" sz="3200" dirty="0" smtClean="0"/>
              <a:t>:</a:t>
            </a:r>
            <a:br>
              <a:rPr lang="en-US" altLang="zh-CN" sz="3200" dirty="0" smtClean="0"/>
            </a:br>
            <a:r>
              <a:rPr lang="zh-CN" altLang="en-US" sz="3200" dirty="0" smtClean="0"/>
              <a:t>跟你</a:t>
            </a:r>
            <a:r>
              <a:rPr lang="zh-CN" altLang="en-US" sz="3200" dirty="0"/>
              <a:t>的朋友分享你</a:t>
            </a:r>
            <a:r>
              <a:rPr lang="zh-CN" altLang="en-US" sz="3200" dirty="0" smtClean="0"/>
              <a:t>的句子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______________</a:t>
            </a:r>
            <a:r>
              <a:rPr lang="zh-TW" altLang="en-US" dirty="0"/>
              <a:t>是一</a:t>
            </a:r>
            <a:r>
              <a:rPr lang="zh-TW" altLang="en-US" dirty="0" smtClean="0"/>
              <a:t>个 很</a:t>
            </a:r>
            <a:r>
              <a:rPr lang="zh-TW" altLang="en-US" dirty="0"/>
              <a:t>好玩的人。</a:t>
            </a:r>
          </a:p>
          <a:p>
            <a:endParaRPr lang="zh-TW" altLang="en-US" dirty="0"/>
          </a:p>
          <a:p>
            <a:r>
              <a:rPr lang="en-US" altLang="zh-TW" dirty="0"/>
              <a:t>______________</a:t>
            </a:r>
            <a:r>
              <a:rPr lang="zh-TW" altLang="en-US" dirty="0"/>
              <a:t>是一</a:t>
            </a:r>
            <a:r>
              <a:rPr lang="zh-TW" altLang="en-US" dirty="0" smtClean="0"/>
              <a:t>个 有</a:t>
            </a:r>
            <a:r>
              <a:rPr lang="zh-TW" altLang="en-US" dirty="0"/>
              <a:t>点儿疯狂的人。</a:t>
            </a:r>
          </a:p>
          <a:p>
            <a:endParaRPr lang="zh-TW" altLang="en-US" dirty="0"/>
          </a:p>
          <a:p>
            <a:r>
              <a:rPr lang="en-US" altLang="zh-TW" dirty="0"/>
              <a:t>______________</a:t>
            </a:r>
            <a:r>
              <a:rPr lang="zh-TW" altLang="en-US" dirty="0"/>
              <a:t>是一</a:t>
            </a:r>
            <a:r>
              <a:rPr lang="zh-TW" altLang="en-US" dirty="0" smtClean="0"/>
              <a:t>个 很</a:t>
            </a:r>
            <a:r>
              <a:rPr lang="zh-TW" altLang="en-US" dirty="0"/>
              <a:t>会唱歌的人。</a:t>
            </a:r>
          </a:p>
          <a:p>
            <a:endParaRPr lang="zh-TW" altLang="en-US" dirty="0"/>
          </a:p>
          <a:p>
            <a:r>
              <a:rPr lang="en-US" altLang="zh-TW" dirty="0"/>
              <a:t>______________</a:t>
            </a:r>
            <a:r>
              <a:rPr lang="zh-TW" altLang="en-US" dirty="0" smtClean="0"/>
              <a:t>是一个</a:t>
            </a:r>
            <a:r>
              <a:rPr lang="zh-CN" altLang="en-US" dirty="0" smtClean="0"/>
              <a:t>篮</a:t>
            </a:r>
            <a:r>
              <a:rPr lang="zh-TW" altLang="en-US" dirty="0" smtClean="0"/>
              <a:t>球打得很</a:t>
            </a:r>
            <a:r>
              <a:rPr lang="zh-TW" altLang="en-US" dirty="0"/>
              <a:t>好的人。 </a:t>
            </a:r>
            <a:endParaRPr lang="en-US" dirty="0"/>
          </a:p>
        </p:txBody>
      </p:sp>
      <p:pic>
        <p:nvPicPr>
          <p:cNvPr id="4" name="Picture 3" descr="Screen Shot 2013-07-07 at 9.0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1250328" cy="1219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5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Culture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comparison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5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52400" y="0"/>
            <a:ext cx="4724400" cy="685800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4724400" y="0"/>
            <a:ext cx="4724400" cy="685800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2" descr="Screen Shot 2014-07-28 at 9.50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57657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00" y="0"/>
            <a:ext cx="9144000" cy="6629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en-US" altLang="zh-CN" sz="5000" dirty="0" smtClean="0"/>
              <a:t>Culture Comparison:</a:t>
            </a:r>
          </a:p>
          <a:p>
            <a:pPr algn="ctr"/>
            <a:endParaRPr kumimoji="1" lang="zh-CN" altLang="en-US" sz="5000" dirty="0"/>
          </a:p>
        </p:txBody>
      </p:sp>
      <p:sp>
        <p:nvSpPr>
          <p:cNvPr id="9" name="Oval 8"/>
          <p:cNvSpPr/>
          <p:nvPr/>
        </p:nvSpPr>
        <p:spPr>
          <a:xfrm>
            <a:off x="1143000" y="1752600"/>
            <a:ext cx="3810000" cy="3886200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Oval 9"/>
          <p:cNvSpPr/>
          <p:nvPr/>
        </p:nvSpPr>
        <p:spPr>
          <a:xfrm>
            <a:off x="3733800" y="1752600"/>
            <a:ext cx="3810000" cy="3886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533400" y="5638800"/>
            <a:ext cx="3505200" cy="1066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中国高中社团</a:t>
            </a:r>
            <a:endParaRPr kumimoji="1" lang="zh-CN" altLang="en-US" sz="4200" dirty="0"/>
          </a:p>
        </p:txBody>
      </p:sp>
      <p:sp>
        <p:nvSpPr>
          <p:cNvPr id="12" name="Rectangle 11"/>
          <p:cNvSpPr/>
          <p:nvPr/>
        </p:nvSpPr>
        <p:spPr>
          <a:xfrm>
            <a:off x="4495800" y="5638800"/>
            <a:ext cx="3505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美国高中社团</a:t>
            </a:r>
            <a:endParaRPr kumimoji="1" lang="zh-CN" altLang="en-US" sz="4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2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85800" y="990600"/>
            <a:ext cx="4800600" cy="3886200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Oval 2"/>
          <p:cNvSpPr/>
          <p:nvPr/>
        </p:nvSpPr>
        <p:spPr>
          <a:xfrm>
            <a:off x="3352800" y="990600"/>
            <a:ext cx="5029200" cy="3886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533400" y="5638800"/>
            <a:ext cx="3505200" cy="1066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中国高中社团</a:t>
            </a:r>
            <a:endParaRPr kumimoji="1" lang="zh-CN" alt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4495800" y="5638800"/>
            <a:ext cx="3505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美国高中社团</a:t>
            </a:r>
            <a:endParaRPr kumimoji="1" lang="zh-CN" altLang="en-US" sz="4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F</a:t>
            </a:r>
            <a:r>
              <a:rPr kumimoji="1" lang="en-US" altLang="zh-CN" dirty="0" smtClean="0"/>
              <a:t>ormative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assessment: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/>
            </a:r>
            <a:br>
              <a:rPr kumimoji="1" lang="en-US" altLang="zh-CN" dirty="0"/>
            </a:br>
            <a:r>
              <a:rPr kumimoji="1" lang="zh-CN" altLang="en-US" dirty="0" smtClean="0"/>
              <a:t>回电邮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/>
              <a:t>熊</a:t>
            </a:r>
            <a:r>
              <a:rPr kumimoji="1" lang="zh-CN" altLang="en-US" dirty="0" smtClean="0"/>
              <a:t>天明：</a:t>
            </a:r>
            <a:endParaRPr kumimoji="1" lang="en-US" altLang="zh-CN" dirty="0" smtClean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 smtClean="0"/>
              <a:t>好久不见！你好吗？你现在在台湾的高中学习得怎么样？好不好玩？你有没有和你的同学一起做什么活动？参加什么社团？等你回信！</a:t>
            </a:r>
            <a:endParaRPr kumimoji="1" lang="en-US" altLang="zh-CN" dirty="0" smtClean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 smtClean="0"/>
              <a:t>王立美</a:t>
            </a:r>
            <a:endParaRPr kumimoji="1" lang="zh-CN" altLang="en-US" dirty="0"/>
          </a:p>
        </p:txBody>
      </p:sp>
      <p:pic>
        <p:nvPicPr>
          <p:cNvPr id="4" name="Picture 3" descr="Screen Shot 2014-07-28 at 11.22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674437"/>
            <a:ext cx="2514600" cy="1954962"/>
          </a:xfrm>
          <a:prstGeom prst="rect">
            <a:avLst/>
          </a:prstGeom>
        </p:spPr>
      </p:pic>
      <p:pic>
        <p:nvPicPr>
          <p:cNvPr id="5" name="Picture 4" descr="Screen Shot 2014-07-28 at 11.17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648200"/>
            <a:ext cx="2194969" cy="204046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7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Formative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assessment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Students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 required 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following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phrases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r</a:t>
            </a:r>
            <a:r>
              <a:rPr kumimoji="1" lang="en-US" altLang="zh-CN" dirty="0" smtClean="0"/>
              <a:t>eply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email:</a:t>
            </a:r>
          </a:p>
          <a:p>
            <a:pPr marL="0" indent="0">
              <a:buNone/>
            </a:pP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…..</a:t>
            </a:r>
            <a:r>
              <a:rPr kumimoji="1" lang="zh-CN" altLang="en-US" dirty="0" smtClean="0"/>
              <a:t>的人；加入；成为；高手；社团；因为，所以；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1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CN" sz="2800" dirty="0" err="1" smtClean="0">
                <a:solidFill>
                  <a:srgbClr val="0000FF"/>
                </a:solidFill>
              </a:rPr>
              <a:t>Jiǎnchá</a:t>
            </a:r>
            <a:r>
              <a:rPr lang="en-US" altLang="zh-CN" sz="2800" dirty="0" smtClean="0">
                <a:solidFill>
                  <a:srgbClr val="0000FF"/>
                </a:solidFill>
              </a:rPr>
              <a:t> </a:t>
            </a:r>
            <a:r>
              <a:rPr lang="zh-CN" altLang="en-US" sz="2800" dirty="0" smtClean="0">
                <a:solidFill>
                  <a:srgbClr val="0000FF"/>
                </a:solidFill>
              </a:rPr>
              <a:t>作业</a:t>
            </a:r>
            <a:r>
              <a:rPr lang="en-US" altLang="zh-CN" sz="2800" dirty="0" smtClean="0">
                <a:solidFill>
                  <a:srgbClr val="0000FF"/>
                </a:solidFill>
              </a:rPr>
              <a:t>:</a:t>
            </a:r>
            <a:r>
              <a:rPr lang="zh-CN" altLang="en-US" sz="2800" dirty="0"/>
              <a:t>跟你的朋友分享你的句子</a:t>
            </a:r>
            <a:r>
              <a:rPr lang="en-US" altLang="zh-CN" sz="2800" dirty="0" smtClean="0">
                <a:solidFill>
                  <a:srgbClr val="0000FF"/>
                </a:solidFill>
              </a:rPr>
              <a:t/>
            </a:r>
            <a:br>
              <a:rPr lang="en-US" altLang="zh-CN" sz="2800" dirty="0" smtClean="0">
                <a:solidFill>
                  <a:srgbClr val="0000FF"/>
                </a:solidFill>
              </a:rPr>
            </a:br>
            <a:r>
              <a:rPr lang="en-US" sz="2800" dirty="0" smtClean="0"/>
              <a:t>a</a:t>
            </a:r>
            <a:r>
              <a:rPr lang="en-US" sz="2800" dirty="0"/>
              <a:t>) A celebrity b) </a:t>
            </a:r>
            <a:r>
              <a:rPr lang="zh-CN" altLang="en-US" sz="2800" dirty="0" smtClean="0"/>
              <a:t>你的好朋友</a:t>
            </a:r>
            <a:r>
              <a:rPr lang="en-US" sz="2800" dirty="0" smtClean="0"/>
              <a:t>c</a:t>
            </a:r>
            <a:r>
              <a:rPr lang="en-US" sz="2800" dirty="0"/>
              <a:t>) </a:t>
            </a:r>
            <a:r>
              <a:rPr lang="zh-CN" altLang="en-US" sz="2800" dirty="0" smtClean="0"/>
              <a:t>你的家人</a:t>
            </a:r>
            <a:endParaRPr lang="en-US" sz="2800" dirty="0"/>
          </a:p>
        </p:txBody>
      </p:sp>
      <p:pic>
        <p:nvPicPr>
          <p:cNvPr id="4" name="Picture 3" descr="Screen Shot 2014-07-27 at 6.32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277074"/>
            <a:ext cx="2438400" cy="1405925"/>
          </a:xfrm>
          <a:prstGeom prst="rect">
            <a:avLst/>
          </a:prstGeom>
        </p:spPr>
      </p:pic>
      <p:pic>
        <p:nvPicPr>
          <p:cNvPr id="6" name="Picture 10" descr="http://www.clipartbest.com/cliparts/dT8/5xA/dT85xAnEc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81200"/>
            <a:ext cx="1810356" cy="17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clipartbest.com/cliparts/9cz/Erp/9czErp7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2564347" cy="2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picgifs.com/clip-art/activities/sleeping/clip-art-sleeping-8745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333625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33800" y="3429000"/>
            <a:ext cx="2057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http://</a:t>
            </a:r>
            <a:r>
              <a:rPr lang="en-US" altLang="zh-CN" sz="900" dirty="0" err="1"/>
              <a:t>nutritioneducationstore.com</a:t>
            </a:r>
            <a:r>
              <a:rPr lang="en-US" altLang="zh-CN" sz="900" dirty="0"/>
              <a:t>/blog/free-nutrition-clipart/kids-a-</a:t>
            </a:r>
            <a:r>
              <a:rPr lang="en-US" altLang="zh-CN" sz="900" dirty="0" err="1"/>
              <a:t>cookin</a:t>
            </a:r>
            <a:r>
              <a:rPr lang="en-US" altLang="zh-CN" sz="900" dirty="0"/>
              <a:t>/</a:t>
            </a:r>
            <a:endParaRPr lang="zh-CN" altLang="en-US" sz="900" dirty="0"/>
          </a:p>
        </p:txBody>
      </p:sp>
      <p:pic>
        <p:nvPicPr>
          <p:cNvPr id="11" name="Picture 10" descr="Screen Shot 2014-07-28 at 5.16.4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5000"/>
            <a:ext cx="2667000" cy="1397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24800" y="5867400"/>
            <a:ext cx="121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/>
              <a:t>Spong.com</a:t>
            </a:r>
            <a:endParaRPr lang="zh-CN" altLang="en-US" dirty="0"/>
          </a:p>
        </p:txBody>
      </p:sp>
      <p:pic>
        <p:nvPicPr>
          <p:cNvPr id="16" name="Picture 15" descr="Screen Shot 2014-07-28 at 3.44.1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700"/>
            <a:ext cx="990600" cy="990600"/>
          </a:xfrm>
          <a:prstGeom prst="rect">
            <a:avLst/>
          </a:prstGeom>
        </p:spPr>
      </p:pic>
      <p:pic>
        <p:nvPicPr>
          <p:cNvPr id="17" name="Picture 16" descr="Screen Shot 2013-07-07 at 9.05.5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250328" cy="1219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3200400"/>
            <a:ext cx="8229600" cy="15541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3200" dirty="0"/>
              <a:t>举手分</a:t>
            </a:r>
            <a:r>
              <a:rPr lang="zh-CN" altLang="en-US" sz="3200" dirty="0" smtClean="0"/>
              <a:t>享</a:t>
            </a:r>
            <a:r>
              <a:rPr lang="zh-CN" altLang="en-US" sz="3200" dirty="0"/>
              <a:t>，</a:t>
            </a:r>
            <a:r>
              <a:rPr lang="zh-CN" altLang="en-US" sz="3200" dirty="0" smtClean="0"/>
              <a:t>加分／</a:t>
            </a:r>
            <a:r>
              <a:rPr lang="zh-CN" altLang="en-US" sz="3200" dirty="0"/>
              <a:t>老师点同学说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zh-CN" altLang="en-US" sz="3200" dirty="0" smtClean="0"/>
              <a:t>学生</a:t>
            </a:r>
            <a:r>
              <a:rPr lang="en-US" altLang="zh-CN" sz="3200" dirty="0" smtClean="0"/>
              <a:t> A:</a:t>
            </a:r>
            <a:r>
              <a:rPr lang="zh-CN" altLang="en-US" sz="3200" dirty="0" smtClean="0"/>
              <a:t> 大声读</a:t>
            </a:r>
            <a:r>
              <a:rPr lang="en-US" altLang="zh-CN" sz="3200" dirty="0" smtClean="0"/>
              <a:t>  </a:t>
            </a:r>
            <a:r>
              <a:rPr lang="zh-CN" altLang="en-US" sz="3200" dirty="0" smtClean="0"/>
              <a:t>学生</a:t>
            </a:r>
            <a:r>
              <a:rPr lang="en-US" altLang="zh-CN" sz="3200" dirty="0" smtClean="0"/>
              <a:t>B:</a:t>
            </a:r>
            <a:r>
              <a:rPr lang="zh-CN" altLang="en-US" sz="3200" dirty="0" smtClean="0"/>
              <a:t>表演</a:t>
            </a:r>
            <a:endParaRPr lang="en-US" sz="3200" dirty="0"/>
          </a:p>
        </p:txBody>
      </p:sp>
      <p:pic>
        <p:nvPicPr>
          <p:cNvPr id="4" name="Picture 3" descr="Screen Shot 2014-07-28 at 7.41.3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2277655" cy="1525701"/>
          </a:xfrm>
          <a:prstGeom prst="rect">
            <a:avLst/>
          </a:prstGeom>
        </p:spPr>
      </p:pic>
      <p:pic>
        <p:nvPicPr>
          <p:cNvPr id="5" name="Picture 4" descr="Screen Shot 2014-06-20 at 12.23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76800"/>
            <a:ext cx="1828800" cy="1505310"/>
          </a:xfrm>
          <a:prstGeom prst="rect">
            <a:avLst/>
          </a:prstGeom>
        </p:spPr>
      </p:pic>
      <p:pic>
        <p:nvPicPr>
          <p:cNvPr id="6" name="Picture 5" descr="Screen Shot 2014-07-28 at 3.32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648200"/>
            <a:ext cx="1333500" cy="1977114"/>
          </a:xfrm>
          <a:prstGeom prst="rect">
            <a:avLst/>
          </a:prstGeom>
        </p:spPr>
      </p:pic>
      <p:pic>
        <p:nvPicPr>
          <p:cNvPr id="7" name="Picture 6" descr="Screen Shot 2014-07-28 at 3.37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1155700" cy="2032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8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3200" dirty="0" smtClean="0"/>
              <a:t>加分：</a:t>
            </a:r>
            <a:r>
              <a:rPr lang="en-US" altLang="zh-CN" sz="3200" dirty="0" smtClean="0"/>
              <a:t> </a:t>
            </a:r>
            <a:r>
              <a:rPr lang="zh-CN" altLang="en-US" sz="3200" dirty="0" smtClean="0"/>
              <a:t>举手分享：</a:t>
            </a:r>
            <a:r>
              <a:rPr lang="en-US" altLang="zh-CN" sz="3200" dirty="0" smtClean="0"/>
              <a:t> A:</a:t>
            </a:r>
            <a:r>
              <a:rPr lang="zh-CN" altLang="en-US" sz="3200" dirty="0" smtClean="0"/>
              <a:t> 大声读</a:t>
            </a:r>
            <a:r>
              <a:rPr lang="en-US" altLang="zh-CN" sz="3200" dirty="0" smtClean="0"/>
              <a:t>  B:</a:t>
            </a:r>
            <a:r>
              <a:rPr lang="zh-CN" altLang="en-US" sz="3200" dirty="0" smtClean="0"/>
              <a:t>表演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______________</a:t>
            </a:r>
            <a:r>
              <a:rPr lang="zh-TW" altLang="en-US" dirty="0" smtClean="0"/>
              <a:t>是一个 很好玩的人。</a:t>
            </a:r>
          </a:p>
          <a:p>
            <a:endParaRPr lang="zh-TW" altLang="en-US" dirty="0"/>
          </a:p>
          <a:p>
            <a:r>
              <a:rPr lang="en-US" altLang="zh-TW" dirty="0"/>
              <a:t>______________</a:t>
            </a:r>
            <a:r>
              <a:rPr lang="zh-TW" altLang="en-US" dirty="0"/>
              <a:t>是一</a:t>
            </a:r>
            <a:r>
              <a:rPr lang="zh-TW" altLang="en-US" dirty="0" smtClean="0"/>
              <a:t>个 有</a:t>
            </a:r>
            <a:r>
              <a:rPr lang="zh-TW" altLang="en-US" dirty="0"/>
              <a:t>点儿疯狂的人。</a:t>
            </a:r>
          </a:p>
          <a:p>
            <a:endParaRPr lang="zh-TW" altLang="en-US" dirty="0"/>
          </a:p>
          <a:p>
            <a:r>
              <a:rPr lang="en-US" altLang="zh-TW" dirty="0"/>
              <a:t>______________</a:t>
            </a:r>
            <a:r>
              <a:rPr lang="zh-TW" altLang="en-US" dirty="0"/>
              <a:t>是一</a:t>
            </a:r>
            <a:r>
              <a:rPr lang="zh-TW" altLang="en-US" dirty="0" smtClean="0"/>
              <a:t>个 很</a:t>
            </a:r>
            <a:r>
              <a:rPr lang="zh-TW" altLang="en-US" dirty="0"/>
              <a:t>会唱歌的人。</a:t>
            </a:r>
          </a:p>
          <a:p>
            <a:endParaRPr lang="zh-TW" altLang="en-US" dirty="0"/>
          </a:p>
          <a:p>
            <a:r>
              <a:rPr lang="en-US" altLang="zh-TW" dirty="0"/>
              <a:t>______________</a:t>
            </a:r>
            <a:r>
              <a:rPr lang="zh-TW" altLang="en-US" dirty="0" smtClean="0"/>
              <a:t>是一个</a:t>
            </a:r>
            <a:r>
              <a:rPr lang="zh-CN" altLang="en-US" dirty="0" smtClean="0"/>
              <a:t>篮</a:t>
            </a:r>
            <a:r>
              <a:rPr lang="zh-TW" altLang="en-US" dirty="0" smtClean="0"/>
              <a:t>球打得很</a:t>
            </a:r>
            <a:r>
              <a:rPr lang="zh-TW" altLang="en-US" dirty="0"/>
              <a:t>好的人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sz="1300" dirty="0" smtClean="0"/>
          </a:p>
          <a:p>
            <a:endParaRPr lang="en-US" altLang="zh-TW" sz="1300" dirty="0"/>
          </a:p>
          <a:p>
            <a:r>
              <a:rPr lang="en-US" altLang="zh-TW" sz="1300" dirty="0" smtClean="0"/>
              <a:t>http</a:t>
            </a:r>
            <a:r>
              <a:rPr lang="en-US" altLang="zh-TW" sz="1300" dirty="0"/>
              <a:t>://teachers.greenville.k12.sc.us/sites/</a:t>
            </a:r>
            <a:r>
              <a:rPr lang="en-US" altLang="zh-TW" sz="1300" dirty="0" err="1"/>
              <a:t>cganske</a:t>
            </a:r>
            <a:r>
              <a:rPr lang="en-US" altLang="zh-TW" sz="1300" dirty="0"/>
              <a:t>/Miss%20Collins%20and%20Mrs%20Loopers%20Claass/Forms/</a:t>
            </a:r>
            <a:r>
              <a:rPr lang="en-US" altLang="zh-TW" sz="1300" dirty="0" err="1"/>
              <a:t>DispForm.aspx?ID</a:t>
            </a:r>
            <a:r>
              <a:rPr lang="en-US" altLang="zh-TW" sz="1300" dirty="0"/>
              <a:t>=59&amp;RootFolder=%2Fsites%2Fcganske%2FMiss%20Collins%20and%20Mrs%20Loopers%20Claass%2FPictures</a:t>
            </a:r>
            <a:r>
              <a:rPr lang="zh-TW" altLang="en-US" sz="1300" dirty="0" smtClean="0"/>
              <a:t> </a:t>
            </a:r>
            <a:endParaRPr lang="en-US" sz="1300" dirty="0"/>
          </a:p>
        </p:txBody>
      </p:sp>
      <p:pic>
        <p:nvPicPr>
          <p:cNvPr id="4" name="Picture 3" descr="Screen Shot 2014-07-28 at 7.41.3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47800"/>
            <a:ext cx="1515655" cy="1015271"/>
          </a:xfrm>
          <a:prstGeom prst="rect">
            <a:avLst/>
          </a:prstGeom>
        </p:spPr>
      </p:pic>
      <p:pic>
        <p:nvPicPr>
          <p:cNvPr id="5" name="Picture 4" descr="Screen Shot 2014-06-20 at 12.23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95400"/>
            <a:ext cx="1295400" cy="1066261"/>
          </a:xfrm>
          <a:prstGeom prst="rect">
            <a:avLst/>
          </a:prstGeom>
        </p:spPr>
      </p:pic>
      <p:pic>
        <p:nvPicPr>
          <p:cNvPr id="6" name="Picture 5" descr="Screen Shot 2014-07-28 at 3.32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447800"/>
            <a:ext cx="1104900" cy="1638180"/>
          </a:xfrm>
          <a:prstGeom prst="rect">
            <a:avLst/>
          </a:prstGeom>
        </p:spPr>
      </p:pic>
      <p:pic>
        <p:nvPicPr>
          <p:cNvPr id="7" name="Picture 6" descr="Screen Shot 2014-07-28 at 3.37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155700" cy="20320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4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00" y="152400"/>
            <a:ext cx="8229600" cy="152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200" dirty="0" smtClean="0">
                <a:latin typeface="Kaiti SC Regular"/>
                <a:cs typeface="Kaiti SC Regular"/>
              </a:rPr>
              <a:t>Q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：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 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你和你的好朋友喜欢一起做什么？</a:t>
            </a:r>
            <a:endParaRPr kumimoji="1" lang="en-US" altLang="zh-CN" sz="3200" dirty="0" smtClean="0">
              <a:latin typeface="Kaiti SC Regular"/>
              <a:cs typeface="Kaiti SC Regular"/>
            </a:endParaRPr>
          </a:p>
          <a:p>
            <a:pPr algn="ctr"/>
            <a:endParaRPr kumimoji="1" lang="zh-CN" altLang="en-US" dirty="0">
              <a:latin typeface="Kaiti SC Regular"/>
              <a:cs typeface="Kaiti SC Regula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828800"/>
            <a:ext cx="6629400" cy="1524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zh-CN" sz="3200" dirty="0" smtClean="0">
                <a:latin typeface="Kaiti SC Regular"/>
                <a:cs typeface="Kaiti SC Regular"/>
              </a:rPr>
              <a:t>A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：我们是喜欢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_______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的人，</a:t>
            </a:r>
            <a:endParaRPr kumimoji="1" lang="en-US" altLang="zh-CN" sz="3200" dirty="0" smtClean="0">
              <a:latin typeface="Kaiti SC Regular"/>
              <a:cs typeface="Kaiti SC Regular"/>
            </a:endParaRPr>
          </a:p>
          <a:p>
            <a:r>
              <a:rPr kumimoji="1" lang="zh-CN" altLang="en-US" sz="3200" dirty="0" smtClean="0">
                <a:latin typeface="Kaiti SC Regular"/>
                <a:cs typeface="Kaiti SC Regular"/>
              </a:rPr>
              <a:t>我们常常一起</a:t>
            </a:r>
            <a:r>
              <a:rPr kumimoji="1" lang="en-US" altLang="zh-CN" sz="3200" dirty="0" smtClean="0">
                <a:latin typeface="Kaiti SC Regular"/>
                <a:cs typeface="Kaiti SC Regular"/>
              </a:rPr>
              <a:t> ____________</a:t>
            </a:r>
            <a:r>
              <a:rPr kumimoji="1" lang="zh-CN" altLang="en-US" sz="3200" dirty="0" smtClean="0">
                <a:latin typeface="Kaiti SC Regular"/>
                <a:cs typeface="Kaiti SC Regular"/>
              </a:rPr>
              <a:t>。</a:t>
            </a:r>
            <a:endParaRPr kumimoji="1" lang="en-US" altLang="zh-CN" sz="3200" dirty="0" smtClean="0">
              <a:latin typeface="Kaiti SC Regular"/>
              <a:cs typeface="Kaiti SC Regular"/>
            </a:endParaRPr>
          </a:p>
          <a:p>
            <a:pPr algn="ctr"/>
            <a:endParaRPr kumimoji="1" lang="zh-CN" altLang="en-US" dirty="0">
              <a:latin typeface="Kaiti SC Regular"/>
              <a:cs typeface="Kaiti SC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6629400"/>
            <a:ext cx="2514600" cy="22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http://</a:t>
            </a:r>
            <a:r>
              <a:rPr lang="en-US" altLang="zh-CN" sz="900" dirty="0" err="1"/>
              <a:t>www.ponds-forge.co.uk</a:t>
            </a:r>
            <a:r>
              <a:rPr lang="en-US" altLang="zh-CN" sz="900" dirty="0"/>
              <a:t>/Swimming-Clubs</a:t>
            </a:r>
            <a:endParaRPr lang="zh-CN" altLang="en-US" sz="900" dirty="0"/>
          </a:p>
        </p:txBody>
      </p:sp>
      <p:pic>
        <p:nvPicPr>
          <p:cNvPr id="9" name="Picture 12" descr="http://www.clipartbest.com/cliparts/9cz/Erp/9czErp7M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53" y="4462202"/>
            <a:ext cx="2564347" cy="2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creen Shot 2014-07-28 at 5.16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14800"/>
            <a:ext cx="2843645" cy="2209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0" y="5638800"/>
            <a:ext cx="35052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吃／做美食</a:t>
            </a:r>
            <a:endParaRPr kumimoji="1" lang="zh-CN" altLang="en-US" sz="4200" dirty="0"/>
          </a:p>
        </p:txBody>
      </p:sp>
      <p:sp>
        <p:nvSpPr>
          <p:cNvPr id="13" name="Rectangle 12"/>
          <p:cNvSpPr/>
          <p:nvPr/>
        </p:nvSpPr>
        <p:spPr>
          <a:xfrm>
            <a:off x="7010400" y="3581400"/>
            <a:ext cx="1981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跳街舞</a:t>
            </a:r>
            <a:endParaRPr kumimoji="1" lang="zh-CN" altLang="en-US" sz="4200" dirty="0"/>
          </a:p>
        </p:txBody>
      </p:sp>
      <p:pic>
        <p:nvPicPr>
          <p:cNvPr id="14" name="Picture 13" descr="Screen Shot 2014-07-27 at 8.25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00200"/>
            <a:ext cx="1984316" cy="20106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10400" y="6019800"/>
            <a:ext cx="1981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打桌球</a:t>
            </a:r>
            <a:endParaRPr kumimoji="1" lang="zh-CN" altLang="en-US" sz="4200" dirty="0"/>
          </a:p>
        </p:txBody>
      </p:sp>
      <p:pic>
        <p:nvPicPr>
          <p:cNvPr id="16" name="Picture 15" descr="Screen Shot 2014-07-28 at 3.59.5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4057634"/>
            <a:ext cx="2300184" cy="1670066"/>
          </a:xfrm>
          <a:prstGeom prst="rect">
            <a:avLst/>
          </a:prstGeom>
        </p:spPr>
      </p:pic>
      <p:pic>
        <p:nvPicPr>
          <p:cNvPr id="17" name="Picture 16" descr="Screen Shot 2014-07-28 at 4.24.3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5" y="3810000"/>
            <a:ext cx="1369695" cy="20044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400" y="5334000"/>
            <a:ext cx="2641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200" dirty="0" smtClean="0"/>
              <a:t>看老人</a:t>
            </a:r>
            <a:endParaRPr kumimoji="1" lang="en-US" altLang="zh-CN" sz="4200" dirty="0" smtClean="0"/>
          </a:p>
          <a:p>
            <a:pPr algn="ctr"/>
            <a:r>
              <a:rPr kumimoji="1" lang="zh-CN" altLang="en-US" sz="4200" dirty="0" smtClean="0"/>
              <a:t>和小孩</a:t>
            </a:r>
            <a:endParaRPr kumimoji="1" lang="zh-CN" altLang="en-US" sz="4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 group for Read On 2014 @Holy Cross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9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6752</TotalTime>
  <Words>2106</Words>
  <Application>Microsoft Macintosh PowerPoint</Application>
  <PresentationFormat>On-screen Show (4:3)</PresentationFormat>
  <Paragraphs>486</Paragraphs>
  <Slides>54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学习目标</vt:lpstr>
      <vt:lpstr>Bellwork:  打球，吃东西，睡觉，跑步，跳舞，</vt:lpstr>
      <vt:lpstr>Bellwork:   (自己看图写句子）</vt:lpstr>
      <vt:lpstr>Jiǎnchá 作业: 跟你的朋友分享你的句子</vt:lpstr>
      <vt:lpstr>Jiǎnchá 作业:跟你的朋友分享你的句子 a) A celebrity b) 你的好朋友c) 你的家人</vt:lpstr>
      <vt:lpstr>举手分享，加分／老师点同学说： 学生 A: 大声读  学生B:表演</vt:lpstr>
      <vt:lpstr>加分： 举手分享： A: 大声读  B:表演</vt:lpstr>
      <vt:lpstr>PowerPoint Presentation</vt:lpstr>
      <vt:lpstr>Review activity words (quizlet)</vt:lpstr>
      <vt:lpstr>PowerPoint Presentation</vt:lpstr>
      <vt:lpstr> 进入新课：学新词 </vt:lpstr>
      <vt:lpstr>PowerPoint Presentation</vt:lpstr>
      <vt:lpstr>PowerPoint Presentation</vt:lpstr>
      <vt:lpstr>PowerPoint Presentation</vt:lpstr>
      <vt:lpstr>PowerPoint Presentation</vt:lpstr>
      <vt:lpstr>看jiǎngyì ：学新词</vt:lpstr>
      <vt:lpstr>看jiǎngyì ：学新词</vt:lpstr>
      <vt:lpstr>PowerPoint Presentation</vt:lpstr>
      <vt:lpstr>PowerPoint Presentation</vt:lpstr>
      <vt:lpstr>PowerPoint Presentation</vt:lpstr>
      <vt:lpstr>看海报，选一个你喜欢的社团。</vt:lpstr>
      <vt:lpstr>PowerPoint Presentation</vt:lpstr>
      <vt:lpstr>PowerPoint Presentation</vt:lpstr>
      <vt:lpstr>读海报，找你喜欢的社团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扩词练习：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组句练习：Form Sentences </vt:lpstr>
      <vt:lpstr>扩词组句练习</vt:lpstr>
      <vt:lpstr>字卡练习：</vt:lpstr>
      <vt:lpstr>PowerPoint Presentation</vt:lpstr>
      <vt:lpstr>组句练习：Form Sentences </vt:lpstr>
      <vt:lpstr>组句练习：Form Sentences </vt:lpstr>
      <vt:lpstr>Practice:_____高手</vt:lpstr>
      <vt:lpstr>组句练习：Form Sentences </vt:lpstr>
      <vt:lpstr>_____要成为一个_____高手…..</vt:lpstr>
      <vt:lpstr>_____要成为一个_____高手…..</vt:lpstr>
      <vt:lpstr>Task: 你想加入美食社…..</vt:lpstr>
      <vt:lpstr>Culture comparison </vt:lpstr>
      <vt:lpstr>PowerPoint Presentation</vt:lpstr>
      <vt:lpstr>PowerPoint Presentation</vt:lpstr>
      <vt:lpstr>Formative assessment:  回电邮</vt:lpstr>
      <vt:lpstr>Formative assessment </vt:lpstr>
    </vt:vector>
  </TitlesOfParts>
  <Company>College of the Holy Cross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windowsbuild</dc:creator>
  <cp:lastModifiedBy>Meng Yeh</cp:lastModifiedBy>
  <cp:revision>332</cp:revision>
  <cp:lastPrinted>2014-07-28T11:13:26Z</cp:lastPrinted>
  <dcterms:created xsi:type="dcterms:W3CDTF">2014-12-03T04:29:32Z</dcterms:created>
  <dcterms:modified xsi:type="dcterms:W3CDTF">2014-12-06T00:45:22Z</dcterms:modified>
</cp:coreProperties>
</file>